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21B1-DA05-4FF5-AA96-E9D9AAED520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18933-A88C-4F69-82A0-28C792C3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tb5s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9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91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89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43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Linc </a:t>
            </a:r>
            <a:r>
              <a:rPr lang="en-GB" dirty="0" err="1"/>
              <a:t>i</a:t>
            </a:r>
            <a:r>
              <a:rPr lang="en" dirty="0"/>
              <a:t>’r fideo –  </a:t>
            </a:r>
            <a:r>
              <a:rPr lang="en-GB" dirty="0"/>
              <a:t>https://youtu.be/A-NfxON4PmE 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35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08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dk2"/>
                </a:solidFill>
                <a:latin typeface="VAGRounded Lt" panose="00000400000000000000" pitchFamily="2" charset="0"/>
              </a:rPr>
              <a:t>Survey link - </a:t>
            </a:r>
            <a:r>
              <a:rPr lang="en-GB" sz="1200" dirty="0">
                <a:ea typeface="+mn-lt"/>
                <a:cs typeface="+mn-lt"/>
                <a:hlinkClick r:id="rId3"/>
              </a:rPr>
              <a:t>https://online1.snapsurveys.com/tb5sdf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19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33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4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0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7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7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2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4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4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1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84DD-9D2C-4217-9896-0556C57C067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17DC-1FB2-4FE4-A33B-B1EC53F72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1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-NfxON4P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online1.snapsurveys.com/tb5s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n" sz="40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Monthly Matter –</a:t>
            </a:r>
            <a:r>
              <a:rPr lang="en-GB" sz="40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July/August 2024</a:t>
            </a:r>
            <a:r>
              <a:rPr lang="en" sz="33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78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217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In June, we asked you about online safety.</a:t>
            </a:r>
            <a:br>
              <a:rPr lang="en-US" sz="3200" b="1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830687" y="1484335"/>
            <a:ext cx="913804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VAGRounded Lt"/>
              </a:rPr>
              <a:t>76%  of you felt  safe and happy using online apps</a:t>
            </a:r>
            <a:endParaRPr lang="en-US" sz="2400" dirty="0">
              <a:ea typeface="Calibri"/>
              <a:cs typeface="Calibri"/>
            </a:endParaRPr>
          </a:p>
          <a:p>
            <a:endParaRPr lang="en-GB" sz="2400" dirty="0">
              <a:latin typeface="VAGRounded Lt"/>
            </a:endParaRPr>
          </a:p>
          <a:p>
            <a:r>
              <a:rPr lang="en-GB" sz="2400" dirty="0">
                <a:latin typeface="VAGRounded Lt"/>
              </a:rPr>
              <a:t>Roblox was the app that most of you said made you feel unsafe or worried</a:t>
            </a:r>
          </a:p>
          <a:p>
            <a:endParaRPr lang="en-GB" sz="2400" dirty="0">
              <a:latin typeface="VAGRounded Lt" panose="00000400000000000000" pitchFamily="2" charset="0"/>
            </a:endParaRPr>
          </a:p>
          <a:p>
            <a:r>
              <a:rPr lang="en-GB" sz="2400" dirty="0">
                <a:latin typeface="VAGRounded Lt"/>
              </a:rPr>
              <a:t>27% of you said you talk a lot with your parents/carers about what you do online. But 26% of you said you don't talk a lot to your family about this </a:t>
            </a:r>
          </a:p>
          <a:p>
            <a:endParaRPr lang="en-GB" sz="2400" dirty="0">
              <a:latin typeface="VAGRounded Lt"/>
            </a:endParaRPr>
          </a:p>
          <a:p>
            <a:r>
              <a:rPr lang="en-GB" sz="2400" dirty="0">
                <a:latin typeface="VAGRounded Lt"/>
              </a:rPr>
              <a:t>Some of you said you've reported something to an online app. But only 32% of you thought the app had taken your concerns seriously. 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958" y="731899"/>
            <a:ext cx="110832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latin typeface="Arial"/>
                <a:cs typeface="Arial"/>
              </a:rPr>
              <a:t>In June almost</a:t>
            </a:r>
            <a:r>
              <a:rPr lang="en-GB" sz="2400" b="1" u="sng" dirty="0">
                <a:latin typeface="Arial"/>
                <a:cs typeface="Arial"/>
              </a:rPr>
              <a:t> 2000</a:t>
            </a:r>
            <a:r>
              <a:rPr lang="en-GB" sz="2400" dirty="0">
                <a:latin typeface="Arial"/>
                <a:cs typeface="Arial"/>
              </a:rPr>
              <a:t> of you told us about online safety</a:t>
            </a:r>
          </a:p>
        </p:txBody>
      </p:sp>
      <p:pic>
        <p:nvPicPr>
          <p:cNvPr id="5" name="Graphic 4" descr="Smiling face outline with solid fill">
            <a:extLst>
              <a:ext uri="{FF2B5EF4-FFF2-40B4-BE49-F238E27FC236}">
                <a16:creationId xmlns:a16="http://schemas.microsoft.com/office/drawing/2014/main" id="{90AB4C42-DB44-D0D7-3F51-93F6157C2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006" y="1399835"/>
            <a:ext cx="670098" cy="629377"/>
          </a:xfrm>
          <a:prstGeom prst="rect">
            <a:avLst/>
          </a:prstGeom>
        </p:spPr>
      </p:pic>
      <p:pic>
        <p:nvPicPr>
          <p:cNvPr id="3" name="Graphic 1" descr="Basic Shapes outline">
            <a:extLst>
              <a:ext uri="{FF2B5EF4-FFF2-40B4-BE49-F238E27FC236}">
                <a16:creationId xmlns:a16="http://schemas.microsoft.com/office/drawing/2014/main" id="{3852A237-583F-DD50-D5A5-E0CB9C8C4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352" y="2181368"/>
            <a:ext cx="948519" cy="920086"/>
          </a:xfrm>
          <a:prstGeom prst="rect">
            <a:avLst/>
          </a:prstGeom>
        </p:spPr>
      </p:pic>
      <p:pic>
        <p:nvPicPr>
          <p:cNvPr id="8" name="Graphic 2" descr="Chat with solid fill">
            <a:extLst>
              <a:ext uri="{FF2B5EF4-FFF2-40B4-BE49-F238E27FC236}">
                <a16:creationId xmlns:a16="http://schemas.microsoft.com/office/drawing/2014/main" id="{809EE023-C097-86A3-AD74-0AC6CCF8A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352" y="3426726"/>
            <a:ext cx="914400" cy="914400"/>
          </a:xfrm>
          <a:prstGeom prst="rect">
            <a:avLst/>
          </a:prstGeom>
        </p:spPr>
      </p:pic>
      <p:pic>
        <p:nvPicPr>
          <p:cNvPr id="9" name="Graphic 4" descr="Warning with solid fill">
            <a:extLst>
              <a:ext uri="{FF2B5EF4-FFF2-40B4-BE49-F238E27FC236}">
                <a16:creationId xmlns:a16="http://schemas.microsoft.com/office/drawing/2014/main" id="{EDB4BCF5-6DE2-1778-A16E-EAD2293F2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278" y="4751694"/>
            <a:ext cx="800669" cy="7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368494" y="1064900"/>
            <a:ext cx="8396653" cy="28642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July and August’s Monthly Matter is about how you'll spend your time over the </a:t>
            </a:r>
            <a:br>
              <a:rPr lang="en" sz="3200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3200" b="1" dirty="0">
                <a:solidFill>
                  <a:srgbClr val="FF6600"/>
                </a:solidFill>
                <a:latin typeface="Arial"/>
                <a:ea typeface="Trebuchet MS"/>
                <a:cs typeface="Arial"/>
                <a:sym typeface="Trebuchet MS"/>
              </a:rPr>
              <a:t>summer holidays</a:t>
            </a:r>
            <a:br>
              <a:rPr lang="en" sz="3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br>
              <a:rPr lang="en" sz="3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Remember - </a:t>
            </a:r>
            <a:r>
              <a:rPr lang="en-GB" sz="3200" dirty="0">
                <a:latin typeface="Arial"/>
                <a:ea typeface="Trebuchet MS"/>
                <a:cs typeface="Arial"/>
                <a:sym typeface="Trebuchet MS"/>
              </a:rPr>
              <a:t>You all have a right to relax and play.</a:t>
            </a:r>
            <a:endParaRPr sz="3200" dirty="0">
              <a:latin typeface="Arial"/>
              <a:ea typeface="Trebuchet MS"/>
              <a:cs typeface="Arial"/>
              <a:sym typeface="Trebuchet MS"/>
            </a:endParaRPr>
          </a:p>
        </p:txBody>
      </p:sp>
      <p:pic>
        <p:nvPicPr>
          <p:cNvPr id="6" name="Picture 5" descr="Soleil Heureux Or · Images vectorielles gratuites sur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1458190"/>
            <a:ext cx="3416543" cy="29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901276" y="528335"/>
            <a:ext cx="10304835" cy="830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🎥 </a:t>
            </a:r>
            <a:r>
              <a:rPr lang="en-US" sz="2800">
                <a:latin typeface="Arial"/>
                <a:ea typeface="Trebuchet MS"/>
                <a:cs typeface="Arial"/>
                <a:sym typeface="Trebuchet MS"/>
              </a:rPr>
              <a:t>This month’s matter</a:t>
            </a:r>
            <a:endParaRPr lang="en-US" sz="2800" b="1">
              <a:latin typeface="Arial"/>
              <a:ea typeface="Trebuchet MS"/>
              <a:cs typeface="Arial"/>
              <a:sym typeface="Trebuchet MS"/>
            </a:endParaRPr>
          </a:p>
        </p:txBody>
      </p:sp>
      <p:pic>
        <p:nvPicPr>
          <p:cNvPr id="2" name="Picture 1" descr="A person smiling for a pictur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59666EA-4772-8477-D48A-563E47355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653" y="1208262"/>
            <a:ext cx="9123406" cy="50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366" y="949343"/>
            <a:ext cx="636986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1) Discuss in pairs or as a group: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22" y="2120886"/>
            <a:ext cx="11127555" cy="39714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What do you like to do in your local area when you’re not in school over the summer holidays?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Do you think there's enough to do in your area?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 there anything that stops you from being able to do the things you enjoy?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8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058" y="1455681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166" y="721590"/>
            <a:ext cx="921831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Share your ideas with us by using the </a:t>
            </a: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QR code or survey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0E99A6-1506-1659-D46E-11502AA3230F}"/>
              </a:ext>
            </a:extLst>
          </p:cNvPr>
          <p:cNvSpPr txBox="1"/>
          <p:nvPr/>
        </p:nvSpPr>
        <p:spPr>
          <a:xfrm>
            <a:off x="2471530" y="4986822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GB" sz="1850" dirty="0">
                <a:ea typeface="+mn-lt"/>
                <a:cs typeface="+mn-lt"/>
                <a:hlinkClick r:id="rId4"/>
              </a:rPr>
              <a:t>https://online1.snapsurveys.com/tb5sdf</a:t>
            </a:r>
            <a:endParaRPr lang="en-US" dirty="0"/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07088CC-964B-2369-C39B-3C60A1487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597" y="2029191"/>
            <a:ext cx="2846696" cy="28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6961A-0F8D-C8D8-A785-833109CEEB7D}"/>
              </a:ext>
            </a:extLst>
          </p:cNvPr>
          <p:cNvSpPr txBox="1"/>
          <p:nvPr/>
        </p:nvSpPr>
        <p:spPr>
          <a:xfrm>
            <a:off x="3442778" y="1858137"/>
            <a:ext cx="8305525" cy="195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At the end of the survey, there’s an option for you to tell us what you think about Monthly Matters and how we can make it better.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8" y="1406727"/>
            <a:ext cx="2733692" cy="23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273816" y="3782839"/>
            <a:ext cx="11560629" cy="10681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lvl="0" algn="ctr">
              <a:lnSpc>
                <a:spcPct val="17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Our next Monthly Matter will be available on our website on Monday, September 2</a:t>
            </a:r>
            <a:r>
              <a:rPr lang="en-US" sz="9600" baseline="30000" dirty="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nd</a:t>
            </a:r>
            <a:r>
              <a:rPr lang="en-US" sz="9600" dirty="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6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28BDDCD899543B5BD17CBA8018D12" ma:contentTypeVersion="8" ma:contentTypeDescription="Create a new document." ma:contentTypeScope="" ma:versionID="710acb1f7924f3d4f1150332029a2671">
  <xsd:schema xmlns:xsd="http://www.w3.org/2001/XMLSchema" xmlns:xs="http://www.w3.org/2001/XMLSchema" xmlns:p="http://schemas.microsoft.com/office/2006/metadata/properties" xmlns:ns2="2de8a4f0-9b21-4ea8-9e43-a93d43247bc4" targetNamespace="http://schemas.microsoft.com/office/2006/metadata/properties" ma:root="true" ma:fieldsID="0c5777cd81478fa906ccd310d3b3d11e" ns2:_="">
    <xsd:import namespace="2de8a4f0-9b21-4ea8-9e43-a93d43247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a4f0-9b21-4ea8-9e43-a93d43247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4A33A9-E7BB-4D17-B4B6-E6DB853074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517555-DC7B-484B-A7AE-16666D8FCF03}">
  <ds:schemaRefs>
    <ds:schemaRef ds:uri="2de8a4f0-9b21-4ea8-9e43-a93d43247b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549920-2549-4989-99F6-4249B03DD880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2de8a4f0-9b21-4ea8-9e43-a93d43247bc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VAG Rounded</vt:lpstr>
      <vt:lpstr>VAG Rounded Std Thin</vt:lpstr>
      <vt:lpstr>VAGRounded Lt</vt:lpstr>
      <vt:lpstr>Office Theme</vt:lpstr>
      <vt:lpstr>Monthly Matter – July/August 2024 </vt:lpstr>
      <vt:lpstr>PowerPoint Presentation</vt:lpstr>
      <vt:lpstr>PowerPoint Presentation</vt:lpstr>
      <vt:lpstr>July and August’s Monthly Matter is about how you'll spend your time over the  summer holidays  Remember - You all have a right to relax and play.</vt:lpstr>
      <vt:lpstr>🎥 This month’s matter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Matter – July/August 2024</dc:title>
  <dc:creator>Rhiannon Llewelyn</dc:creator>
  <cp:lastModifiedBy>Rhiannon Llewelyn</cp:lastModifiedBy>
  <cp:revision>2</cp:revision>
  <dcterms:created xsi:type="dcterms:W3CDTF">2024-06-24T14:11:33Z</dcterms:created>
  <dcterms:modified xsi:type="dcterms:W3CDTF">2024-06-28T10:05:57Z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0x0101002B628BDDCD899543B5BD17CBA8018D12</vt:lpwstr>
  </property>
</Properties>
</file>