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6"/>
  </p:notesMasterIdLst>
  <p:sldIdLst>
    <p:sldId id="257" r:id="rId5"/>
    <p:sldId id="258" r:id="rId6"/>
    <p:sldId id="259" r:id="rId7"/>
    <p:sldId id="260" r:id="rId8"/>
    <p:sldId id="261" r:id="rId9"/>
    <p:sldId id="262" r:id="rId10"/>
    <p:sldId id="263" r:id="rId11"/>
    <p:sldId id="264" r:id="rId12"/>
    <p:sldId id="265" r:id="rId13"/>
    <p:sldId id="266" r:id="rId14"/>
    <p:sldId id="267" r:id="rId15"/>
  </p:sldIdLst>
  <p:sldSz cx="12192000" cy="6858000"/>
  <p:notesSz cx="6858000" cy="9144000"/>
  <p:embeddedFontLst>
    <p:embeddedFont>
      <p:font typeface="VAG Rounded" charset="0"/>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B00"/>
    <a:srgbClr val="0072BC"/>
    <a:srgbClr val="39B5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E759F7-6986-8F55-A7B6-EF5B9592C4C4}" v="21" dt="2024-09-03T15:32:40.0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iannon Llewelyn" userId="S::rhiannon.llewelyn@childcomwales.org.uk::46c67b8b-09de-45f8-a87d-f04795dd1920" providerId="AD" clId="Web-{C6E759F7-6986-8F55-A7B6-EF5B9592C4C4}"/>
    <pc:docChg chg="modSld">
      <pc:chgData name="Rhiannon Llewelyn" userId="S::rhiannon.llewelyn@childcomwales.org.uk::46c67b8b-09de-45f8-a87d-f04795dd1920" providerId="AD" clId="Web-{C6E759F7-6986-8F55-A7B6-EF5B9592C4C4}" dt="2024-09-03T15:32:40.011" v="18" actId="1076"/>
      <pc:docMkLst>
        <pc:docMk/>
      </pc:docMkLst>
      <pc:sldChg chg="addSp delSp modSp">
        <pc:chgData name="Rhiannon Llewelyn" userId="S::rhiannon.llewelyn@childcomwales.org.uk::46c67b8b-09de-45f8-a87d-f04795dd1920" providerId="AD" clId="Web-{C6E759F7-6986-8F55-A7B6-EF5B9592C4C4}" dt="2024-09-03T15:32:40.011" v="18" actId="1076"/>
        <pc:sldMkLst>
          <pc:docMk/>
          <pc:sldMk cId="639467097" sldId="265"/>
        </pc:sldMkLst>
        <pc:spChg chg="add del mod">
          <ac:chgData name="Rhiannon Llewelyn" userId="S::rhiannon.llewelyn@childcomwales.org.uk::46c67b8b-09de-45f8-a87d-f04795dd1920" providerId="AD" clId="Web-{C6E759F7-6986-8F55-A7B6-EF5B9592C4C4}" dt="2024-09-03T15:29:03.028" v="4"/>
          <ac:spMkLst>
            <pc:docMk/>
            <pc:sldMk cId="639467097" sldId="265"/>
            <ac:spMk id="2" creationId="{58A05F19-DE4E-3E2A-4562-D5AF4B9AC65C}"/>
          </ac:spMkLst>
        </pc:spChg>
        <pc:spChg chg="add del mod">
          <ac:chgData name="Rhiannon Llewelyn" userId="S::rhiannon.llewelyn@childcomwales.org.uk::46c67b8b-09de-45f8-a87d-f04795dd1920" providerId="AD" clId="Web-{C6E759F7-6986-8F55-A7B6-EF5B9592C4C4}" dt="2024-09-03T15:31:37.804" v="13"/>
          <ac:spMkLst>
            <pc:docMk/>
            <pc:sldMk cId="639467097" sldId="265"/>
            <ac:spMk id="7" creationId="{052DBBC7-CA20-5C30-EA09-92F11EDD83C1}"/>
          </ac:spMkLst>
        </pc:spChg>
        <pc:picChg chg="add del mod">
          <ac:chgData name="Rhiannon Llewelyn" userId="S::rhiannon.llewelyn@childcomwales.org.uk::46c67b8b-09de-45f8-a87d-f04795dd1920" providerId="AD" clId="Web-{C6E759F7-6986-8F55-A7B6-EF5B9592C4C4}" dt="2024-09-03T15:31:16.333" v="9"/>
          <ac:picMkLst>
            <pc:docMk/>
            <pc:sldMk cId="639467097" sldId="265"/>
            <ac:picMk id="5" creationId="{1C7403EE-AE25-3110-E844-0C67B3612EC8}"/>
          </ac:picMkLst>
        </pc:picChg>
        <pc:picChg chg="add mod">
          <ac:chgData name="Rhiannon Llewelyn" userId="S::rhiannon.llewelyn@childcomwales.org.uk::46c67b8b-09de-45f8-a87d-f04795dd1920" providerId="AD" clId="Web-{C6E759F7-6986-8F55-A7B6-EF5B9592C4C4}" dt="2024-09-03T15:32:40.011" v="18" actId="1076"/>
          <ac:picMkLst>
            <pc:docMk/>
            <pc:sldMk cId="639467097" sldId="265"/>
            <ac:picMk id="8" creationId="{82F0C760-6EA0-E6A3-F265-3857BAD01032}"/>
          </ac:picMkLst>
        </pc:picChg>
        <pc:picChg chg="del">
          <ac:chgData name="Rhiannon Llewelyn" userId="S::rhiannon.llewelyn@childcomwales.org.uk::46c67b8b-09de-45f8-a87d-f04795dd1920" providerId="AD" clId="Web-{C6E759F7-6986-8F55-A7B6-EF5B9592C4C4}" dt="2024-09-03T15:28:51.777" v="0"/>
          <ac:picMkLst>
            <pc:docMk/>
            <pc:sldMk cId="639467097" sldId="265"/>
            <ac:picMk id="7172" creationId="{D78DBAA3-EB2C-5712-2BF2-01DD68DF21C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A4A6A0-35B9-4BE3-9450-DDF23CDB20D7}" type="datetimeFigureOut">
              <a:rPr lang="en-GB" smtClean="0"/>
              <a:t>03/09/2024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D21E61-DDCD-49AB-8EC3-AA568454E65E}" type="slidenum">
              <a:rPr lang="en-GB" smtClean="0"/>
              <a:t>‹#›</a:t>
            </a:fld>
            <a:endParaRPr lang="en-GB"/>
          </a:p>
        </p:txBody>
      </p:sp>
    </p:spTree>
    <p:extLst>
      <p:ext uri="{BB962C8B-B14F-4D97-AF65-F5344CB8AC3E}">
        <p14:creationId xmlns:p14="http://schemas.microsoft.com/office/powerpoint/2010/main" val="2561054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narNccv_ovc"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p1p08p-ir60&amp;t=1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online1.snapsurveys.com/2o1z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AD21E61-DDCD-49AB-8EC3-AA568454E65E}" type="slidenum">
              <a:rPr lang="en-GB" smtClean="0"/>
              <a:t>1</a:t>
            </a:fld>
            <a:endParaRPr lang="en-GB"/>
          </a:p>
        </p:txBody>
      </p:sp>
    </p:spTree>
    <p:extLst>
      <p:ext uri="{BB962C8B-B14F-4D97-AF65-F5344CB8AC3E}">
        <p14:creationId xmlns:p14="http://schemas.microsoft.com/office/powerpoint/2010/main" val="409814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AD21E61-DDCD-49AB-8EC3-AA568454E65E}" type="slidenum">
              <a:rPr lang="en-GB" smtClean="0"/>
              <a:t>10</a:t>
            </a:fld>
            <a:endParaRPr lang="en-GB"/>
          </a:p>
        </p:txBody>
      </p:sp>
    </p:spTree>
    <p:extLst>
      <p:ext uri="{BB962C8B-B14F-4D97-AF65-F5344CB8AC3E}">
        <p14:creationId xmlns:p14="http://schemas.microsoft.com/office/powerpoint/2010/main" val="2009498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AD21E61-DDCD-49AB-8EC3-AA568454E65E}" type="slidenum">
              <a:rPr lang="en-GB" smtClean="0"/>
              <a:t>11</a:t>
            </a:fld>
            <a:endParaRPr lang="en-GB"/>
          </a:p>
        </p:txBody>
      </p:sp>
    </p:spTree>
    <p:extLst>
      <p:ext uri="{BB962C8B-B14F-4D97-AF65-F5344CB8AC3E}">
        <p14:creationId xmlns:p14="http://schemas.microsoft.com/office/powerpoint/2010/main" val="354388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AD21E61-DDCD-49AB-8EC3-AA568454E65E}" type="slidenum">
              <a:rPr lang="en-GB" smtClean="0"/>
              <a:t>2</a:t>
            </a:fld>
            <a:endParaRPr lang="en-GB"/>
          </a:p>
        </p:txBody>
      </p:sp>
    </p:spTree>
    <p:extLst>
      <p:ext uri="{BB962C8B-B14F-4D97-AF65-F5344CB8AC3E}">
        <p14:creationId xmlns:p14="http://schemas.microsoft.com/office/powerpoint/2010/main" val="1854536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AD21E61-DDCD-49AB-8EC3-AA568454E65E}" type="slidenum">
              <a:rPr lang="en-GB" smtClean="0"/>
              <a:t>3</a:t>
            </a:fld>
            <a:endParaRPr lang="en-GB"/>
          </a:p>
        </p:txBody>
      </p:sp>
    </p:spTree>
    <p:extLst>
      <p:ext uri="{BB962C8B-B14F-4D97-AF65-F5344CB8AC3E}">
        <p14:creationId xmlns:p14="http://schemas.microsoft.com/office/powerpoint/2010/main" val="4152626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AD21E61-DDCD-49AB-8EC3-AA568454E65E}" type="slidenum">
              <a:rPr lang="en-GB" smtClean="0"/>
              <a:t>4</a:t>
            </a:fld>
            <a:endParaRPr lang="en-GB"/>
          </a:p>
        </p:txBody>
      </p:sp>
    </p:spTree>
    <p:extLst>
      <p:ext uri="{BB962C8B-B14F-4D97-AF65-F5344CB8AC3E}">
        <p14:creationId xmlns:p14="http://schemas.microsoft.com/office/powerpoint/2010/main" val="3202941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latin typeface="Calibri" panose="020F0502020204030204" pitchFamily="34" charset="0"/>
              </a:rPr>
              <a:t>Link to the video –  </a:t>
            </a:r>
            <a:r>
              <a:rPr lang="en-GB" b="0" i="0" u="sng" strike="noStrike" dirty="0">
                <a:solidFill>
                  <a:srgbClr val="0563C1"/>
                </a:solidFill>
                <a:effectLst/>
                <a:latin typeface="Calibri" panose="020F0502020204030204" pitchFamily="34" charset="0"/>
                <a:hlinkClick r:id="rId3"/>
              </a:rPr>
              <a:t>https://youtu.be/narNccv_ovc</a:t>
            </a:r>
            <a:r>
              <a:rPr lang="en-GB" b="0" i="0" u="none" strike="noStrike" dirty="0">
                <a:solidFill>
                  <a:srgbClr val="000000"/>
                </a:solidFill>
                <a:effectLst/>
                <a:latin typeface="Calibri" panose="020F0502020204030204" pitchFamily="34" charset="0"/>
              </a:rPr>
              <a:t> </a:t>
            </a:r>
            <a:endParaRPr lang="en-GB" dirty="0"/>
          </a:p>
        </p:txBody>
      </p:sp>
      <p:sp>
        <p:nvSpPr>
          <p:cNvPr id="4" name="Slide Number Placeholder 3"/>
          <p:cNvSpPr>
            <a:spLocks noGrp="1"/>
          </p:cNvSpPr>
          <p:nvPr>
            <p:ph type="sldNum" sz="quarter" idx="5"/>
          </p:nvPr>
        </p:nvSpPr>
        <p:spPr/>
        <p:txBody>
          <a:bodyPr/>
          <a:lstStyle/>
          <a:p>
            <a:fld id="{FAD21E61-DDCD-49AB-8EC3-AA568454E65E}" type="slidenum">
              <a:rPr lang="en-GB" smtClean="0"/>
              <a:t>5</a:t>
            </a:fld>
            <a:endParaRPr lang="en-GB"/>
          </a:p>
        </p:txBody>
      </p:sp>
    </p:spTree>
    <p:extLst>
      <p:ext uri="{BB962C8B-B14F-4D97-AF65-F5344CB8AC3E}">
        <p14:creationId xmlns:p14="http://schemas.microsoft.com/office/powerpoint/2010/main" val="2265191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strike="noStrike" dirty="0">
                <a:solidFill>
                  <a:srgbClr val="000000"/>
                </a:solidFill>
                <a:effectLst/>
                <a:latin typeface="Calibri" panose="020F0502020204030204" pitchFamily="34" charset="0"/>
              </a:rPr>
              <a:t>Note for teachers</a:t>
            </a:r>
            <a:r>
              <a:rPr lang="en-US" b="0" i="0" u="none" strike="noStrike" dirty="0">
                <a:solidFill>
                  <a:srgbClr val="000000"/>
                </a:solidFill>
                <a:effectLst/>
                <a:latin typeface="Calibri" panose="020F0502020204030204" pitchFamily="34" charset="0"/>
              </a:rPr>
              <a:t> - The Welsh Government want shops to stop putting foods like sweets, chocolates and crisps in certain places where lots of people will see them, like by the front door of the shop and by the till/checkout.</a:t>
            </a:r>
            <a:endParaRPr lang="en-GB" dirty="0"/>
          </a:p>
        </p:txBody>
      </p:sp>
      <p:sp>
        <p:nvSpPr>
          <p:cNvPr id="4" name="Slide Number Placeholder 3"/>
          <p:cNvSpPr>
            <a:spLocks noGrp="1"/>
          </p:cNvSpPr>
          <p:nvPr>
            <p:ph type="sldNum" sz="quarter" idx="5"/>
          </p:nvPr>
        </p:nvSpPr>
        <p:spPr/>
        <p:txBody>
          <a:bodyPr/>
          <a:lstStyle/>
          <a:p>
            <a:fld id="{FAD21E61-DDCD-49AB-8EC3-AA568454E65E}" type="slidenum">
              <a:rPr lang="en-GB" smtClean="0"/>
              <a:t>6</a:t>
            </a:fld>
            <a:endParaRPr lang="en-GB"/>
          </a:p>
        </p:txBody>
      </p:sp>
    </p:spTree>
    <p:extLst>
      <p:ext uri="{BB962C8B-B14F-4D97-AF65-F5344CB8AC3E}">
        <p14:creationId xmlns:p14="http://schemas.microsoft.com/office/powerpoint/2010/main" val="2496365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Link to video: </a:t>
            </a:r>
            <a:r>
              <a:rPr lang="en-US">
                <a:hlinkClick r:id="rId3"/>
              </a:rPr>
              <a:t>Proposal to end the sale of energy drinks to children under 16 (youtube.com)</a:t>
            </a:r>
            <a:endParaRPr lang="en-GB"/>
          </a:p>
        </p:txBody>
      </p:sp>
      <p:sp>
        <p:nvSpPr>
          <p:cNvPr id="4" name="Slide Number Placeholder 3"/>
          <p:cNvSpPr>
            <a:spLocks noGrp="1"/>
          </p:cNvSpPr>
          <p:nvPr>
            <p:ph type="sldNum" sz="quarter" idx="5"/>
          </p:nvPr>
        </p:nvSpPr>
        <p:spPr/>
        <p:txBody>
          <a:bodyPr/>
          <a:lstStyle/>
          <a:p>
            <a:fld id="{FAD21E61-DDCD-49AB-8EC3-AA568454E65E}" type="slidenum">
              <a:rPr lang="en-GB" smtClean="0"/>
              <a:t>7</a:t>
            </a:fld>
            <a:endParaRPr lang="en-GB"/>
          </a:p>
        </p:txBody>
      </p:sp>
    </p:spTree>
    <p:extLst>
      <p:ext uri="{BB962C8B-B14F-4D97-AF65-F5344CB8AC3E}">
        <p14:creationId xmlns:p14="http://schemas.microsoft.com/office/powerpoint/2010/main" val="4016750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AD21E61-DDCD-49AB-8EC3-AA568454E65E}" type="slidenum">
              <a:rPr lang="en-GB" smtClean="0"/>
              <a:t>8</a:t>
            </a:fld>
            <a:endParaRPr lang="en-GB"/>
          </a:p>
        </p:txBody>
      </p:sp>
    </p:spTree>
    <p:extLst>
      <p:ext uri="{BB962C8B-B14F-4D97-AF65-F5344CB8AC3E}">
        <p14:creationId xmlns:p14="http://schemas.microsoft.com/office/powerpoint/2010/main" val="3351785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u="none" strike="noStrike" dirty="0">
                <a:solidFill>
                  <a:srgbClr val="44546A"/>
                </a:solidFill>
                <a:effectLst/>
                <a:latin typeface="VAGRounded Lt"/>
              </a:rPr>
              <a:t>Survey link - </a:t>
            </a:r>
            <a:r>
              <a:rPr lang="en-GB" b="0" i="0" u="sng" strike="noStrike" dirty="0">
                <a:solidFill>
                  <a:srgbClr val="0563C1"/>
                </a:solidFill>
                <a:effectLst/>
                <a:latin typeface="Calibri" panose="020F0502020204030204" pitchFamily="34" charset="0"/>
                <a:hlinkClick r:id="rId3"/>
              </a:rPr>
              <a:t>https://online1.snapsurveys.com/2o1zl</a:t>
            </a:r>
            <a:endParaRPr lang="en-GB" dirty="0"/>
          </a:p>
        </p:txBody>
      </p:sp>
      <p:sp>
        <p:nvSpPr>
          <p:cNvPr id="4" name="Slide Number Placeholder 3"/>
          <p:cNvSpPr>
            <a:spLocks noGrp="1"/>
          </p:cNvSpPr>
          <p:nvPr>
            <p:ph type="sldNum" sz="quarter" idx="5"/>
          </p:nvPr>
        </p:nvSpPr>
        <p:spPr/>
        <p:txBody>
          <a:bodyPr/>
          <a:lstStyle/>
          <a:p>
            <a:fld id="{FAD21E61-DDCD-49AB-8EC3-AA568454E65E}" type="slidenum">
              <a:rPr lang="en-GB" smtClean="0"/>
              <a:t>9</a:t>
            </a:fld>
            <a:endParaRPr lang="en-GB"/>
          </a:p>
        </p:txBody>
      </p:sp>
    </p:spTree>
    <p:extLst>
      <p:ext uri="{BB962C8B-B14F-4D97-AF65-F5344CB8AC3E}">
        <p14:creationId xmlns:p14="http://schemas.microsoft.com/office/powerpoint/2010/main" val="1797647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 Id="rId5" Type="http://schemas.openxmlformats.org/officeDocument/2006/relationships/hyperlink" Target="http://childrenscommissioner.wales/" TargetMode="External"/><Relationship Id="rId4" Type="http://schemas.openxmlformats.org/officeDocument/2006/relationships/hyperlink" Target="http://comisiynyddplant.cymru/"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Full colou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A3550E-254A-4239-99B2-82AF8A1815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432001"/>
            <a:ext cx="11329200" cy="4969419"/>
          </a:xfrm>
          <a:prstGeom prst="rect">
            <a:avLst/>
          </a:prstGeom>
        </p:spPr>
      </p:pic>
      <p:sp>
        <p:nvSpPr>
          <p:cNvPr id="2" name="Title 1">
            <a:extLst>
              <a:ext uri="{FF2B5EF4-FFF2-40B4-BE49-F238E27FC236}">
                <a16:creationId xmlns:a16="http://schemas.microsoft.com/office/drawing/2014/main" id="{69D7F50E-B990-456C-BBA9-0BF5EC722E73}"/>
              </a:ext>
            </a:extLst>
          </p:cNvPr>
          <p:cNvSpPr>
            <a:spLocks noGrp="1"/>
          </p:cNvSpPr>
          <p:nvPr>
            <p:ph type="ctrTitle"/>
          </p:nvPr>
        </p:nvSpPr>
        <p:spPr>
          <a:xfrm>
            <a:off x="936000" y="864001"/>
            <a:ext cx="10304835" cy="830997"/>
          </a:xfrm>
        </p:spPr>
        <p:txBody>
          <a:bodyPr lIns="0" tIns="0" rIns="0" bIns="0" anchor="t" anchorCtr="0">
            <a:spAutoFit/>
          </a:bodyPr>
          <a:lstStyle>
            <a:lvl1pPr algn="l">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3C83950-050A-41C1-BFDC-773E9002A828}"/>
              </a:ext>
            </a:extLst>
          </p:cNvPr>
          <p:cNvSpPr>
            <a:spLocks noGrp="1"/>
          </p:cNvSpPr>
          <p:nvPr>
            <p:ph type="subTitle" idx="1"/>
          </p:nvPr>
        </p:nvSpPr>
        <p:spPr>
          <a:xfrm>
            <a:off x="935999" y="1663431"/>
            <a:ext cx="10304835" cy="415498"/>
          </a:xfrm>
        </p:spPr>
        <p:txBody>
          <a:bodyPr lIns="0" tIns="0" rIns="0" bIns="0">
            <a:spAutoFit/>
          </a:bodyPr>
          <a:lstStyle>
            <a:lvl1pPr marL="0" indent="0" algn="l">
              <a:buNone/>
              <a:defRPr sz="3000">
                <a:latin typeface="VAG Rounde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0" name="Picture 9">
            <a:extLst>
              <a:ext uri="{FF2B5EF4-FFF2-40B4-BE49-F238E27FC236}">
                <a16:creationId xmlns:a16="http://schemas.microsoft.com/office/drawing/2014/main" id="{C3D187C6-C031-4ECC-B48D-F07C053680A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31998" y="5503568"/>
            <a:ext cx="1133755" cy="1129282"/>
          </a:xfrm>
          <a:prstGeom prst="rect">
            <a:avLst/>
          </a:prstGeom>
        </p:spPr>
      </p:pic>
      <p:pic>
        <p:nvPicPr>
          <p:cNvPr id="6" name="Picture 5" descr="A black background with red text&#10;&#10;Description automatically generated with medium confidence">
            <a:extLst>
              <a:ext uri="{FF2B5EF4-FFF2-40B4-BE49-F238E27FC236}">
                <a16:creationId xmlns:a16="http://schemas.microsoft.com/office/drawing/2014/main" id="{B8221A8F-4D3A-40E7-E0A4-DA5F22D6195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65964" y="5622653"/>
            <a:ext cx="994038" cy="923180"/>
          </a:xfrm>
          <a:prstGeom prst="rect">
            <a:avLst/>
          </a:prstGeom>
        </p:spPr>
      </p:pic>
    </p:spTree>
    <p:extLst>
      <p:ext uri="{BB962C8B-B14F-4D97-AF65-F5344CB8AC3E}">
        <p14:creationId xmlns:p14="http://schemas.microsoft.com/office/powerpoint/2010/main" val="2216703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Green">
    <p:bg>
      <p:bgPr>
        <a:solidFill>
          <a:schemeClr val="accent6"/>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E0BAE2-2E0E-4E91-9C86-6137EC4D19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432003"/>
            <a:ext cx="11329200" cy="122216"/>
          </a:xfrm>
          <a:prstGeom prst="rect">
            <a:avLst/>
          </a:prstGeom>
        </p:spPr>
      </p:pic>
      <p:pic>
        <p:nvPicPr>
          <p:cNvPr id="7" name="Picture 6">
            <a:extLst>
              <a:ext uri="{FF2B5EF4-FFF2-40B4-BE49-F238E27FC236}">
                <a16:creationId xmlns:a16="http://schemas.microsoft.com/office/drawing/2014/main" id="{674ED251-D41F-4894-AE87-87B969EAF3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003" y="5076000"/>
            <a:ext cx="11329200" cy="413656"/>
          </a:xfrm>
          <a:prstGeom prst="rect">
            <a:avLst/>
          </a:prstGeom>
        </p:spPr>
      </p:pic>
      <p:cxnSp>
        <p:nvCxnSpPr>
          <p:cNvPr id="16" name="Straight Connector 15">
            <a:extLst>
              <a:ext uri="{FF2B5EF4-FFF2-40B4-BE49-F238E27FC236}">
                <a16:creationId xmlns:a16="http://schemas.microsoft.com/office/drawing/2014/main" id="{8D1A5DA7-AA85-49F2-BAAD-A171521305D3}"/>
              </a:ext>
            </a:extLst>
          </p:cNvPr>
          <p:cNvCxnSpPr/>
          <p:nvPr userDrawn="1"/>
        </p:nvCxnSpPr>
        <p:spPr>
          <a:xfrm>
            <a:off x="1799400" y="3927600"/>
            <a:ext cx="252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D6878AB3-876C-4D0F-AE3F-3AEE9E932C2C}"/>
              </a:ext>
            </a:extLst>
          </p:cNvPr>
          <p:cNvSpPr>
            <a:spLocks noGrp="1"/>
          </p:cNvSpPr>
          <p:nvPr>
            <p:ph type="body" sz="quarter" idx="11"/>
          </p:nvPr>
        </p:nvSpPr>
        <p:spPr>
          <a:xfrm>
            <a:off x="1800000" y="1511999"/>
            <a:ext cx="8593200" cy="2412000"/>
          </a:xfrm>
        </p:spPr>
        <p:txBody>
          <a:bodyPr lIns="0" tIns="0" rIns="0" bIns="152400">
            <a:noAutofit/>
          </a:bodyPr>
          <a:lstStyle>
            <a:lvl1pPr marL="0" indent="0">
              <a:spcBef>
                <a:spcPts val="0"/>
              </a:spcBef>
              <a:spcAft>
                <a:spcPts val="1200"/>
              </a:spcAft>
              <a:buNone/>
              <a:defRPr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1" name="Text Placeholder 10">
            <a:extLst>
              <a:ext uri="{FF2B5EF4-FFF2-40B4-BE49-F238E27FC236}">
                <a16:creationId xmlns:a16="http://schemas.microsoft.com/office/drawing/2014/main" id="{40768790-44B4-46D1-9166-3E5D6A5F0DA8}"/>
              </a:ext>
            </a:extLst>
          </p:cNvPr>
          <p:cNvSpPr>
            <a:spLocks noGrp="1"/>
          </p:cNvSpPr>
          <p:nvPr>
            <p:ph type="body" sz="quarter" idx="13"/>
          </p:nvPr>
        </p:nvSpPr>
        <p:spPr>
          <a:xfrm>
            <a:off x="1800000" y="3927600"/>
            <a:ext cx="8593200" cy="1152000"/>
          </a:xfrm>
        </p:spPr>
        <p:txBody>
          <a:bodyPr lIns="0" tIns="152400" rIns="0" bIns="0">
            <a:noAutofit/>
          </a:bodyPr>
          <a:lstStyle>
            <a:lvl1pPr marL="0" indent="0">
              <a:spcBef>
                <a:spcPts val="1200"/>
              </a:spcBef>
              <a:spcAft>
                <a:spcPts val="0"/>
              </a:spcAft>
              <a:buNone/>
              <a:defRPr sz="1800"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pic>
        <p:nvPicPr>
          <p:cNvPr id="2" name="Picture 1">
            <a:extLst>
              <a:ext uri="{FF2B5EF4-FFF2-40B4-BE49-F238E27FC236}">
                <a16:creationId xmlns:a16="http://schemas.microsoft.com/office/drawing/2014/main" id="{BCD7AF87-3CE7-9E73-FB97-F40A9D2B123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31998" y="5494353"/>
            <a:ext cx="1133755" cy="1138498"/>
          </a:xfrm>
          <a:prstGeom prst="rect">
            <a:avLst/>
          </a:prstGeom>
        </p:spPr>
      </p:pic>
      <p:pic>
        <p:nvPicPr>
          <p:cNvPr id="3" name="Picture 2" descr="A black and white sign with white text&#10;&#10;Description automatically generated with low confidence">
            <a:extLst>
              <a:ext uri="{FF2B5EF4-FFF2-40B4-BE49-F238E27FC236}">
                <a16:creationId xmlns:a16="http://schemas.microsoft.com/office/drawing/2014/main" id="{445184D7-B6DC-75B4-DBCD-A1D601897E0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78879" y="5555347"/>
            <a:ext cx="1081123" cy="1004233"/>
          </a:xfrm>
          <a:prstGeom prst="rect">
            <a:avLst/>
          </a:prstGeom>
        </p:spPr>
      </p:pic>
    </p:spTree>
    <p:extLst>
      <p:ext uri="{BB962C8B-B14F-4D97-AF65-F5344CB8AC3E}">
        <p14:creationId xmlns:p14="http://schemas.microsoft.com/office/powerpoint/2010/main" val="2813538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Quote Slide - Blue">
    <p:bg>
      <p:bgPr>
        <a:solidFill>
          <a:srgbClr val="FACB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E0BAE2-2E0E-4E91-9C86-6137EC4D19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432003"/>
            <a:ext cx="11329200" cy="122216"/>
          </a:xfrm>
          <a:prstGeom prst="rect">
            <a:avLst/>
          </a:prstGeom>
        </p:spPr>
      </p:pic>
      <p:pic>
        <p:nvPicPr>
          <p:cNvPr id="7" name="Picture 6">
            <a:extLst>
              <a:ext uri="{FF2B5EF4-FFF2-40B4-BE49-F238E27FC236}">
                <a16:creationId xmlns:a16="http://schemas.microsoft.com/office/drawing/2014/main" id="{674ED251-D41F-4894-AE87-87B969EAF3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003" y="5076000"/>
            <a:ext cx="11329200" cy="413656"/>
          </a:xfrm>
          <a:prstGeom prst="rect">
            <a:avLst/>
          </a:prstGeom>
        </p:spPr>
      </p:pic>
      <p:cxnSp>
        <p:nvCxnSpPr>
          <p:cNvPr id="16" name="Straight Connector 15">
            <a:extLst>
              <a:ext uri="{FF2B5EF4-FFF2-40B4-BE49-F238E27FC236}">
                <a16:creationId xmlns:a16="http://schemas.microsoft.com/office/drawing/2014/main" id="{8D1A5DA7-AA85-49F2-BAAD-A171521305D3}"/>
              </a:ext>
            </a:extLst>
          </p:cNvPr>
          <p:cNvCxnSpPr/>
          <p:nvPr userDrawn="1"/>
        </p:nvCxnSpPr>
        <p:spPr>
          <a:xfrm>
            <a:off x="1799400" y="3927600"/>
            <a:ext cx="252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65DD9D79-DCC4-4119-A5A5-C31167AB465B}"/>
              </a:ext>
            </a:extLst>
          </p:cNvPr>
          <p:cNvSpPr>
            <a:spLocks noGrp="1"/>
          </p:cNvSpPr>
          <p:nvPr>
            <p:ph type="body" sz="quarter" idx="11"/>
          </p:nvPr>
        </p:nvSpPr>
        <p:spPr>
          <a:xfrm>
            <a:off x="1800000" y="1511999"/>
            <a:ext cx="8593200" cy="2412000"/>
          </a:xfrm>
        </p:spPr>
        <p:txBody>
          <a:bodyPr lIns="0" tIns="0" rIns="0" bIns="152400">
            <a:noAutofit/>
          </a:bodyPr>
          <a:lstStyle>
            <a:lvl1pPr marL="0" indent="0">
              <a:spcBef>
                <a:spcPts val="0"/>
              </a:spcBef>
              <a:spcAft>
                <a:spcPts val="1200"/>
              </a:spcAft>
              <a:buNone/>
              <a:defRPr b="1">
                <a:solidFill>
                  <a:schemeClr val="tx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1" name="Text Placeholder 10">
            <a:extLst>
              <a:ext uri="{FF2B5EF4-FFF2-40B4-BE49-F238E27FC236}">
                <a16:creationId xmlns:a16="http://schemas.microsoft.com/office/drawing/2014/main" id="{800A31E7-103F-41CA-A05A-3385EB97E51A}"/>
              </a:ext>
            </a:extLst>
          </p:cNvPr>
          <p:cNvSpPr>
            <a:spLocks noGrp="1"/>
          </p:cNvSpPr>
          <p:nvPr>
            <p:ph type="body" sz="quarter" idx="13"/>
          </p:nvPr>
        </p:nvSpPr>
        <p:spPr>
          <a:xfrm>
            <a:off x="1800000" y="3927600"/>
            <a:ext cx="8593200" cy="1152000"/>
          </a:xfrm>
        </p:spPr>
        <p:txBody>
          <a:bodyPr lIns="0" tIns="152400" rIns="0" bIns="0">
            <a:noAutofit/>
          </a:bodyPr>
          <a:lstStyle>
            <a:lvl1pPr marL="0" indent="0">
              <a:spcBef>
                <a:spcPts val="1200"/>
              </a:spcBef>
              <a:spcAft>
                <a:spcPts val="0"/>
              </a:spcAft>
              <a:buNone/>
              <a:defRPr sz="1800" b="1">
                <a:solidFill>
                  <a:schemeClr val="tx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pic>
        <p:nvPicPr>
          <p:cNvPr id="2" name="Picture 1">
            <a:extLst>
              <a:ext uri="{FF2B5EF4-FFF2-40B4-BE49-F238E27FC236}">
                <a16:creationId xmlns:a16="http://schemas.microsoft.com/office/drawing/2014/main" id="{B1CB53C1-E319-48BB-3A25-F8AE2BDAAB0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31998" y="5494353"/>
            <a:ext cx="1133754" cy="1138498"/>
          </a:xfrm>
          <a:prstGeom prst="rect">
            <a:avLst/>
          </a:prstGeom>
        </p:spPr>
      </p:pic>
      <p:pic>
        <p:nvPicPr>
          <p:cNvPr id="3" name="Picture 2">
            <a:extLst>
              <a:ext uri="{FF2B5EF4-FFF2-40B4-BE49-F238E27FC236}">
                <a16:creationId xmlns:a16="http://schemas.microsoft.com/office/drawing/2014/main" id="{61CECFB0-C293-5EBA-BB22-1B969325EEA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0678879" y="5555347"/>
            <a:ext cx="1081123" cy="1004232"/>
          </a:xfrm>
          <a:prstGeom prst="rect">
            <a:avLst/>
          </a:prstGeom>
        </p:spPr>
      </p:pic>
    </p:spTree>
    <p:extLst>
      <p:ext uri="{BB962C8B-B14F-4D97-AF65-F5344CB8AC3E}">
        <p14:creationId xmlns:p14="http://schemas.microsoft.com/office/powerpoint/2010/main" val="417106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Red">
    <p:bg>
      <p:bgRef idx="1001">
        <a:schemeClr val="bg2"/>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A3550E-254A-4239-99B2-82AF8A1815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477811"/>
            <a:ext cx="11329200" cy="4878175"/>
          </a:xfrm>
          <a:prstGeom prst="rect">
            <a:avLst/>
          </a:prstGeom>
        </p:spPr>
      </p:pic>
      <p:sp>
        <p:nvSpPr>
          <p:cNvPr id="2" name="Title 1">
            <a:extLst>
              <a:ext uri="{FF2B5EF4-FFF2-40B4-BE49-F238E27FC236}">
                <a16:creationId xmlns:a16="http://schemas.microsoft.com/office/drawing/2014/main" id="{69D7F50E-B990-456C-BBA9-0BF5EC722E73}"/>
              </a:ext>
            </a:extLst>
          </p:cNvPr>
          <p:cNvSpPr>
            <a:spLocks noGrp="1"/>
          </p:cNvSpPr>
          <p:nvPr>
            <p:ph type="ctrTitle"/>
          </p:nvPr>
        </p:nvSpPr>
        <p:spPr>
          <a:xfrm>
            <a:off x="936000" y="1548000"/>
            <a:ext cx="10304835" cy="830997"/>
          </a:xfrm>
        </p:spPr>
        <p:txBody>
          <a:bodyPr lIns="0" tIns="0" rIns="0" bIns="0" anchor="t" anchorCtr="0">
            <a:spAutoFit/>
          </a:bodyPr>
          <a:lstStyle>
            <a:lvl1pPr algn="l">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A3C83950-050A-41C1-BFDC-773E9002A828}"/>
              </a:ext>
            </a:extLst>
          </p:cNvPr>
          <p:cNvSpPr>
            <a:spLocks noGrp="1"/>
          </p:cNvSpPr>
          <p:nvPr>
            <p:ph type="subTitle" idx="1"/>
          </p:nvPr>
        </p:nvSpPr>
        <p:spPr>
          <a:xfrm>
            <a:off x="943582" y="2347430"/>
            <a:ext cx="10304835" cy="415498"/>
          </a:xfrm>
        </p:spPr>
        <p:txBody>
          <a:bodyPr lIns="0" tIns="0" rIns="0" bIns="0">
            <a:spAutoFit/>
          </a:bodyPr>
          <a:lstStyle>
            <a:lvl1pPr marL="0" indent="0" algn="l">
              <a:buNone/>
              <a:defRPr sz="3000">
                <a:solidFill>
                  <a:schemeClr val="bg1"/>
                </a:solidFill>
                <a:latin typeface="VAG Rounde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0" name="Picture 9">
            <a:extLst>
              <a:ext uri="{FF2B5EF4-FFF2-40B4-BE49-F238E27FC236}">
                <a16:creationId xmlns:a16="http://schemas.microsoft.com/office/drawing/2014/main" id="{C3D187C6-C031-4ECC-B48D-F07C053680A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31998" y="5494353"/>
            <a:ext cx="1133755" cy="1138498"/>
          </a:xfrm>
          <a:prstGeom prst="rect">
            <a:avLst/>
          </a:prstGeom>
        </p:spPr>
      </p:pic>
      <p:sp>
        <p:nvSpPr>
          <p:cNvPr id="7" name="Date Placeholder 3">
            <a:extLst>
              <a:ext uri="{FF2B5EF4-FFF2-40B4-BE49-F238E27FC236}">
                <a16:creationId xmlns:a16="http://schemas.microsoft.com/office/drawing/2014/main" id="{83D46338-8DD9-4E5C-84DF-668003A6991C}"/>
              </a:ext>
            </a:extLst>
          </p:cNvPr>
          <p:cNvSpPr>
            <a:spLocks noGrp="1"/>
          </p:cNvSpPr>
          <p:nvPr>
            <p:ph type="dt" sz="half" idx="10"/>
          </p:nvPr>
        </p:nvSpPr>
        <p:spPr>
          <a:xfrm>
            <a:off x="935999" y="4165884"/>
            <a:ext cx="2743200" cy="365125"/>
          </a:xfrm>
        </p:spPr>
        <p:txBody>
          <a:bodyPr lIns="0" tIns="0" rIns="0" bIns="0"/>
          <a:lstStyle>
            <a:lvl1pPr>
              <a:defRPr sz="2200">
                <a:solidFill>
                  <a:schemeClr val="bg1"/>
                </a:solidFill>
                <a:latin typeface="+mn-lt"/>
              </a:defRPr>
            </a:lvl1pPr>
          </a:lstStyle>
          <a:p>
            <a:r>
              <a:rPr lang="en-GB"/>
              <a:t>7-Oct-18</a:t>
            </a:r>
          </a:p>
        </p:txBody>
      </p:sp>
      <p:pic>
        <p:nvPicPr>
          <p:cNvPr id="9" name="Picture 8" descr="A black and white sign with white text&#10;&#10;Description automatically generated with low confidence">
            <a:extLst>
              <a:ext uri="{FF2B5EF4-FFF2-40B4-BE49-F238E27FC236}">
                <a16:creationId xmlns:a16="http://schemas.microsoft.com/office/drawing/2014/main" id="{69358199-9C12-6265-B141-944DC5B22DE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78879" y="5555347"/>
            <a:ext cx="1081123" cy="1004233"/>
          </a:xfrm>
          <a:prstGeom prst="rect">
            <a:avLst/>
          </a:prstGeom>
        </p:spPr>
      </p:pic>
    </p:spTree>
    <p:extLst>
      <p:ext uri="{BB962C8B-B14F-4D97-AF65-F5344CB8AC3E}">
        <p14:creationId xmlns:p14="http://schemas.microsoft.com/office/powerpoint/2010/main" val="120647473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 Green">
    <p:bg>
      <p:bgPr>
        <a:solidFill>
          <a:srgbClr val="39B54A"/>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A3550E-254A-4239-99B2-82AF8A1815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477811"/>
            <a:ext cx="11329200" cy="4878175"/>
          </a:xfrm>
          <a:prstGeom prst="rect">
            <a:avLst/>
          </a:prstGeom>
        </p:spPr>
      </p:pic>
      <p:sp>
        <p:nvSpPr>
          <p:cNvPr id="2" name="Title 1">
            <a:extLst>
              <a:ext uri="{FF2B5EF4-FFF2-40B4-BE49-F238E27FC236}">
                <a16:creationId xmlns:a16="http://schemas.microsoft.com/office/drawing/2014/main" id="{69D7F50E-B990-456C-BBA9-0BF5EC722E73}"/>
              </a:ext>
            </a:extLst>
          </p:cNvPr>
          <p:cNvSpPr>
            <a:spLocks noGrp="1"/>
          </p:cNvSpPr>
          <p:nvPr>
            <p:ph type="ctrTitle"/>
          </p:nvPr>
        </p:nvSpPr>
        <p:spPr>
          <a:xfrm>
            <a:off x="936000" y="1548000"/>
            <a:ext cx="10304835" cy="830997"/>
          </a:xfrm>
        </p:spPr>
        <p:txBody>
          <a:bodyPr lIns="0" tIns="0" rIns="0" bIns="0" anchor="t" anchorCtr="0">
            <a:spAutoFit/>
          </a:bodyPr>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A3C83950-050A-41C1-BFDC-773E9002A828}"/>
              </a:ext>
            </a:extLst>
          </p:cNvPr>
          <p:cNvSpPr>
            <a:spLocks noGrp="1"/>
          </p:cNvSpPr>
          <p:nvPr>
            <p:ph type="subTitle" idx="1"/>
          </p:nvPr>
        </p:nvSpPr>
        <p:spPr>
          <a:xfrm>
            <a:off x="943582" y="2347430"/>
            <a:ext cx="10304835" cy="415498"/>
          </a:xfrm>
        </p:spPr>
        <p:txBody>
          <a:bodyPr lIns="0" tIns="0" rIns="0" bIns="0">
            <a:spAutoFit/>
          </a:bodyPr>
          <a:lstStyle>
            <a:lvl1pPr marL="0" indent="0" algn="ctr">
              <a:buNone/>
              <a:defRPr sz="3000">
                <a:solidFill>
                  <a:schemeClr val="bg1"/>
                </a:solidFill>
                <a:latin typeface="VAG Rounde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Date Placeholder 3">
            <a:extLst>
              <a:ext uri="{FF2B5EF4-FFF2-40B4-BE49-F238E27FC236}">
                <a16:creationId xmlns:a16="http://schemas.microsoft.com/office/drawing/2014/main" id="{83D46338-8DD9-4E5C-84DF-668003A6991C}"/>
              </a:ext>
            </a:extLst>
          </p:cNvPr>
          <p:cNvSpPr>
            <a:spLocks noGrp="1"/>
          </p:cNvSpPr>
          <p:nvPr>
            <p:ph type="dt" sz="half" idx="10"/>
          </p:nvPr>
        </p:nvSpPr>
        <p:spPr>
          <a:xfrm>
            <a:off x="4728000" y="4165884"/>
            <a:ext cx="2736000" cy="365125"/>
          </a:xfrm>
        </p:spPr>
        <p:txBody>
          <a:bodyPr lIns="0" tIns="0" rIns="0" bIns="0"/>
          <a:lstStyle>
            <a:lvl1pPr algn="ctr">
              <a:defRPr sz="2200">
                <a:solidFill>
                  <a:schemeClr val="bg1"/>
                </a:solidFill>
                <a:latin typeface="+mn-lt"/>
              </a:defRPr>
            </a:lvl1pPr>
          </a:lstStyle>
          <a:p>
            <a:r>
              <a:rPr lang="en-GB"/>
              <a:t>7-Oct-18</a:t>
            </a:r>
          </a:p>
        </p:txBody>
      </p:sp>
      <p:pic>
        <p:nvPicPr>
          <p:cNvPr id="4" name="Picture 3">
            <a:extLst>
              <a:ext uri="{FF2B5EF4-FFF2-40B4-BE49-F238E27FC236}">
                <a16:creationId xmlns:a16="http://schemas.microsoft.com/office/drawing/2014/main" id="{A4BE7177-9AB3-64F6-C376-9BD1D6FC47E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31998" y="5494353"/>
            <a:ext cx="1133755" cy="1138498"/>
          </a:xfrm>
          <a:prstGeom prst="rect">
            <a:avLst/>
          </a:prstGeom>
        </p:spPr>
      </p:pic>
      <p:pic>
        <p:nvPicPr>
          <p:cNvPr id="5" name="Picture 4" descr="A black and white sign with white text&#10;&#10;Description automatically generated with low confidence">
            <a:extLst>
              <a:ext uri="{FF2B5EF4-FFF2-40B4-BE49-F238E27FC236}">
                <a16:creationId xmlns:a16="http://schemas.microsoft.com/office/drawing/2014/main" id="{F240EE6F-BF4C-C25C-E449-36E1B135649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78879" y="5555347"/>
            <a:ext cx="1081123" cy="1004233"/>
          </a:xfrm>
          <a:prstGeom prst="rect">
            <a:avLst/>
          </a:prstGeom>
        </p:spPr>
      </p:pic>
    </p:spTree>
    <p:extLst>
      <p:ext uri="{BB962C8B-B14F-4D97-AF65-F5344CB8AC3E}">
        <p14:creationId xmlns:p14="http://schemas.microsoft.com/office/powerpoint/2010/main" val="1025019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Intro Slide - Full colou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F50E-B990-456C-BBA9-0BF5EC722E73}"/>
              </a:ext>
            </a:extLst>
          </p:cNvPr>
          <p:cNvSpPr>
            <a:spLocks noGrp="1"/>
          </p:cNvSpPr>
          <p:nvPr>
            <p:ph type="ctrTitle"/>
          </p:nvPr>
        </p:nvSpPr>
        <p:spPr>
          <a:xfrm>
            <a:off x="936000" y="864001"/>
            <a:ext cx="10304835" cy="830997"/>
          </a:xfrm>
        </p:spPr>
        <p:txBody>
          <a:bodyPr lIns="0" tIns="0" rIns="0" bIns="0" anchor="t" anchorCtr="0">
            <a:spAutoFit/>
          </a:bodyPr>
          <a:lstStyle>
            <a:lvl1pPr algn="l">
              <a:defRPr sz="6000">
                <a:solidFill>
                  <a:schemeClr val="bg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A3C83950-050A-41C1-BFDC-773E9002A828}"/>
              </a:ext>
            </a:extLst>
          </p:cNvPr>
          <p:cNvSpPr>
            <a:spLocks noGrp="1"/>
          </p:cNvSpPr>
          <p:nvPr>
            <p:ph type="subTitle" idx="1"/>
          </p:nvPr>
        </p:nvSpPr>
        <p:spPr>
          <a:xfrm>
            <a:off x="935999" y="1663431"/>
            <a:ext cx="10304835" cy="415498"/>
          </a:xfrm>
        </p:spPr>
        <p:txBody>
          <a:bodyPr lIns="0" tIns="0" rIns="0" bIns="0">
            <a:spAutoFit/>
          </a:bodyPr>
          <a:lstStyle>
            <a:lvl1pPr marL="0" indent="0" algn="l">
              <a:buNone/>
              <a:defRPr sz="3000">
                <a:solidFill>
                  <a:schemeClr val="bg2"/>
                </a:solidFill>
                <a:latin typeface="VAG Rounde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5" name="Picture 4">
            <a:extLst>
              <a:ext uri="{FF2B5EF4-FFF2-40B4-BE49-F238E27FC236}">
                <a16:creationId xmlns:a16="http://schemas.microsoft.com/office/drawing/2014/main" id="{5EE0BAE2-2E0E-4E91-9C86-6137EC4D19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432001"/>
            <a:ext cx="11329200" cy="122220"/>
          </a:xfrm>
          <a:prstGeom prst="rect">
            <a:avLst/>
          </a:prstGeom>
        </p:spPr>
      </p:pic>
      <p:pic>
        <p:nvPicPr>
          <p:cNvPr id="7" name="Picture 6">
            <a:extLst>
              <a:ext uri="{FF2B5EF4-FFF2-40B4-BE49-F238E27FC236}">
                <a16:creationId xmlns:a16="http://schemas.microsoft.com/office/drawing/2014/main" id="{674ED251-D41F-4894-AE87-87B969EAF3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000" y="5076000"/>
            <a:ext cx="11329200" cy="413656"/>
          </a:xfrm>
          <a:prstGeom prst="rect">
            <a:avLst/>
          </a:prstGeom>
        </p:spPr>
      </p:pic>
      <p:pic>
        <p:nvPicPr>
          <p:cNvPr id="4" name="Picture 3">
            <a:extLst>
              <a:ext uri="{FF2B5EF4-FFF2-40B4-BE49-F238E27FC236}">
                <a16:creationId xmlns:a16="http://schemas.microsoft.com/office/drawing/2014/main" id="{AB28AA99-66A9-78CA-E06D-E03EE730A01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31998" y="5503568"/>
            <a:ext cx="1133755" cy="1129282"/>
          </a:xfrm>
          <a:prstGeom prst="rect">
            <a:avLst/>
          </a:prstGeom>
        </p:spPr>
      </p:pic>
      <p:pic>
        <p:nvPicPr>
          <p:cNvPr id="6" name="Picture 5" descr="A black background with red text&#10;&#10;Description automatically generated with medium confidence">
            <a:extLst>
              <a:ext uri="{FF2B5EF4-FFF2-40B4-BE49-F238E27FC236}">
                <a16:creationId xmlns:a16="http://schemas.microsoft.com/office/drawing/2014/main" id="{29D90C22-DFCA-89B0-6976-B1DA9DD7DDC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765964" y="5622653"/>
            <a:ext cx="994038" cy="923180"/>
          </a:xfrm>
          <a:prstGeom prst="rect">
            <a:avLst/>
          </a:prstGeom>
        </p:spPr>
      </p:pic>
    </p:spTree>
    <p:extLst>
      <p:ext uri="{BB962C8B-B14F-4D97-AF65-F5344CB8AC3E}">
        <p14:creationId xmlns:p14="http://schemas.microsoft.com/office/powerpoint/2010/main" val="1906523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 Slide - Blue">
    <p:bg>
      <p:bgPr>
        <a:solidFill>
          <a:schemeClr val="accent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E0BAE2-2E0E-4E91-9C86-6137EC4D19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432003"/>
            <a:ext cx="11329200" cy="122216"/>
          </a:xfrm>
          <a:prstGeom prst="rect">
            <a:avLst/>
          </a:prstGeom>
        </p:spPr>
      </p:pic>
      <p:pic>
        <p:nvPicPr>
          <p:cNvPr id="7" name="Picture 6">
            <a:extLst>
              <a:ext uri="{FF2B5EF4-FFF2-40B4-BE49-F238E27FC236}">
                <a16:creationId xmlns:a16="http://schemas.microsoft.com/office/drawing/2014/main" id="{674ED251-D41F-4894-AE87-87B969EAF3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003" y="5076000"/>
            <a:ext cx="11329200" cy="413656"/>
          </a:xfrm>
          <a:prstGeom prst="rect">
            <a:avLst/>
          </a:prstGeom>
        </p:spPr>
      </p:pic>
      <p:sp>
        <p:nvSpPr>
          <p:cNvPr id="8" name="Title 1">
            <a:extLst>
              <a:ext uri="{FF2B5EF4-FFF2-40B4-BE49-F238E27FC236}">
                <a16:creationId xmlns:a16="http://schemas.microsoft.com/office/drawing/2014/main" id="{1FC0822B-6C90-472B-AB40-0806ED99FFCE}"/>
              </a:ext>
            </a:extLst>
          </p:cNvPr>
          <p:cNvSpPr>
            <a:spLocks noGrp="1"/>
          </p:cNvSpPr>
          <p:nvPr>
            <p:ph type="ctrTitle"/>
          </p:nvPr>
        </p:nvSpPr>
        <p:spPr>
          <a:xfrm>
            <a:off x="936000" y="1548000"/>
            <a:ext cx="10304835" cy="830997"/>
          </a:xfrm>
        </p:spPr>
        <p:txBody>
          <a:bodyPr lIns="0" tIns="0" rIns="0" bIns="0" anchor="t" anchorCtr="0">
            <a:spAutoFit/>
          </a:bodyPr>
          <a:lstStyle>
            <a:lvl1pPr algn="ctr">
              <a:defRPr sz="6000">
                <a:solidFill>
                  <a:schemeClr val="bg1"/>
                </a:solidFill>
              </a:defRPr>
            </a:lvl1pPr>
          </a:lstStyle>
          <a:p>
            <a:r>
              <a:rPr lang="en-US"/>
              <a:t>Click to edit Master title style</a:t>
            </a:r>
            <a:endParaRPr lang="en-GB"/>
          </a:p>
        </p:txBody>
      </p:sp>
      <p:sp>
        <p:nvSpPr>
          <p:cNvPr id="9" name="Subtitle 2">
            <a:extLst>
              <a:ext uri="{FF2B5EF4-FFF2-40B4-BE49-F238E27FC236}">
                <a16:creationId xmlns:a16="http://schemas.microsoft.com/office/drawing/2014/main" id="{252B1172-2D36-4CE2-8E6D-A288A9F0BF62}"/>
              </a:ext>
            </a:extLst>
          </p:cNvPr>
          <p:cNvSpPr>
            <a:spLocks noGrp="1"/>
          </p:cNvSpPr>
          <p:nvPr>
            <p:ph type="subTitle" idx="1"/>
          </p:nvPr>
        </p:nvSpPr>
        <p:spPr>
          <a:xfrm>
            <a:off x="943582" y="2347430"/>
            <a:ext cx="10304835" cy="415498"/>
          </a:xfrm>
        </p:spPr>
        <p:txBody>
          <a:bodyPr lIns="0" tIns="0" rIns="0" bIns="0">
            <a:spAutoFit/>
          </a:bodyPr>
          <a:lstStyle>
            <a:lvl1pPr marL="0" indent="0" algn="ctr">
              <a:buNone/>
              <a:defRPr sz="3000">
                <a:solidFill>
                  <a:schemeClr val="bg1"/>
                </a:solidFill>
                <a:latin typeface="VAG Rounde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3" name="Picture 12">
            <a:extLst>
              <a:ext uri="{FF2B5EF4-FFF2-40B4-BE49-F238E27FC236}">
                <a16:creationId xmlns:a16="http://schemas.microsoft.com/office/drawing/2014/main" id="{A17D739E-EFF1-5A7A-A658-1C43BD00CBD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31998" y="5494353"/>
            <a:ext cx="1133755" cy="1138498"/>
          </a:xfrm>
          <a:prstGeom prst="rect">
            <a:avLst/>
          </a:prstGeom>
        </p:spPr>
      </p:pic>
      <p:pic>
        <p:nvPicPr>
          <p:cNvPr id="14" name="Picture 13" descr="A black and white sign with white text&#10;&#10;Description automatically generated with low confidence">
            <a:extLst>
              <a:ext uri="{FF2B5EF4-FFF2-40B4-BE49-F238E27FC236}">
                <a16:creationId xmlns:a16="http://schemas.microsoft.com/office/drawing/2014/main" id="{54F5B066-85A4-290A-F6B7-6DF5E9D85EA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78879" y="5555347"/>
            <a:ext cx="1081123" cy="1004233"/>
          </a:xfrm>
          <a:prstGeom prst="rect">
            <a:avLst/>
          </a:prstGeom>
        </p:spPr>
      </p:pic>
    </p:spTree>
    <p:extLst>
      <p:ext uri="{BB962C8B-B14F-4D97-AF65-F5344CB8AC3E}">
        <p14:creationId xmlns:p14="http://schemas.microsoft.com/office/powerpoint/2010/main" val="2208010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D0A40B-4C9E-4E7D-924E-47CA6AD432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432001"/>
            <a:ext cx="11329200" cy="122220"/>
          </a:xfrm>
          <a:prstGeom prst="rect">
            <a:avLst/>
          </a:prstGeom>
        </p:spPr>
      </p:pic>
      <p:pic>
        <p:nvPicPr>
          <p:cNvPr id="8" name="Picture 7">
            <a:extLst>
              <a:ext uri="{FF2B5EF4-FFF2-40B4-BE49-F238E27FC236}">
                <a16:creationId xmlns:a16="http://schemas.microsoft.com/office/drawing/2014/main" id="{D5631683-08CB-4406-8275-702BCEA097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000" y="5724000"/>
            <a:ext cx="11329200" cy="413656"/>
          </a:xfrm>
          <a:prstGeom prst="rect">
            <a:avLst/>
          </a:prstGeom>
        </p:spPr>
      </p:pic>
      <p:sp>
        <p:nvSpPr>
          <p:cNvPr id="9" name="Rectangle 4">
            <a:extLst>
              <a:ext uri="{FF2B5EF4-FFF2-40B4-BE49-F238E27FC236}">
                <a16:creationId xmlns:a16="http://schemas.microsoft.com/office/drawing/2014/main" id="{A3654759-EE2D-42CC-BB58-034A7D084965}"/>
              </a:ext>
            </a:extLst>
          </p:cNvPr>
          <p:cNvSpPr>
            <a:spLocks noChangeArrowheads="1"/>
          </p:cNvSpPr>
          <p:nvPr userDrawn="1"/>
        </p:nvSpPr>
        <p:spPr bwMode="auto">
          <a:xfrm>
            <a:off x="7451999" y="5976000"/>
            <a:ext cx="4320000" cy="464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ts val="600"/>
              </a:spcAft>
              <a:buClrTx/>
              <a:buSzTx/>
              <a:buFontTx/>
              <a:buNone/>
              <a:tabLst>
                <a:tab pos="1792288" algn="l"/>
                <a:tab pos="2865438" algn="ctr"/>
                <a:tab pos="5730875" algn="r"/>
              </a:tabLst>
            </a:pPr>
            <a:r>
              <a:rPr kumimoji="0" lang="cy-GB" altLang="en-US" sz="1400" b="0" i="0" u="none" strike="noStrike" cap="none" normalizeH="0" baseline="0">
                <a:ln>
                  <a:noFill/>
                </a:ln>
                <a:solidFill>
                  <a:schemeClr val="bg2"/>
                </a:solidFill>
                <a:effectLst/>
                <a:latin typeface="VAG Rounded" pitchFamily="50" charset="0"/>
                <a:ea typeface="Calibri" panose="020F0502020204030204" pitchFamily="34" charset="0"/>
                <a:cs typeface="Times New Roman" panose="02020603050405020304" pitchFamily="18" charset="0"/>
              </a:rPr>
              <a:t>@</a:t>
            </a:r>
            <a:r>
              <a:rPr kumimoji="0" lang="cy-GB" altLang="en-US" sz="1400" b="0" i="0" u="none" strike="noStrike" cap="none" normalizeH="0" baseline="0" err="1">
                <a:ln>
                  <a:noFill/>
                </a:ln>
                <a:solidFill>
                  <a:schemeClr val="bg2"/>
                </a:solidFill>
                <a:effectLst/>
                <a:latin typeface="VAG Rounded" pitchFamily="50" charset="0"/>
                <a:ea typeface="Calibri" panose="020F0502020204030204" pitchFamily="34" charset="0"/>
                <a:cs typeface="Times New Roman" panose="02020603050405020304" pitchFamily="18" charset="0"/>
              </a:rPr>
              <a:t>complantcymru</a:t>
            </a:r>
            <a:r>
              <a:rPr kumimoji="0" lang="cy-GB" altLang="en-US" sz="1400" b="0" i="0" u="none" strike="noStrike" cap="none" normalizeH="0" baseline="0">
                <a:ln>
                  <a:noFill/>
                </a:ln>
                <a:solidFill>
                  <a:schemeClr val="bg2"/>
                </a:solidFill>
                <a:effectLst/>
                <a:latin typeface="VAG Rounded" pitchFamily="50" charset="0"/>
                <a:ea typeface="Calibri" panose="020F0502020204030204" pitchFamily="34" charset="0"/>
                <a:cs typeface="Times New Roman" panose="02020603050405020304" pitchFamily="18" charset="0"/>
              </a:rPr>
              <a:t>	</a:t>
            </a:r>
            <a:r>
              <a:rPr kumimoji="0" lang="cy-GB" altLang="en-US" sz="1400" b="0" i="0" u="none" strike="noStrike" kern="1200" cap="none" normalizeH="0" baseline="0" err="1">
                <a:ln>
                  <a:noFill/>
                </a:ln>
                <a:solidFill>
                  <a:schemeClr val="bg2"/>
                </a:solidFill>
                <a:effectLst/>
                <a:latin typeface="VAG Rounded" pitchFamily="50" charset="0"/>
                <a:ea typeface="+mn-ea"/>
                <a:cs typeface="Times New Roman" panose="02020603050405020304" pitchFamily="18" charset="0"/>
              </a:rPr>
              <a:t>comisiynyddplant.cymru</a:t>
            </a:r>
            <a:endParaRPr kumimoji="0" lang="cy-GB" altLang="en-US" sz="1400" b="0" i="0" u="none" strike="noStrike" kern="1200" cap="none" normalizeH="0" baseline="0">
              <a:ln>
                <a:noFill/>
              </a:ln>
              <a:solidFill>
                <a:schemeClr val="bg2"/>
              </a:solidFill>
              <a:effectLst/>
              <a:latin typeface="VAG Rounded" pitchFamily="50" charset="0"/>
              <a:ea typeface="+mn-ea"/>
              <a:cs typeface="Times New Roman" panose="02020603050405020304" pitchFamily="18" charset="0"/>
            </a:endParaRPr>
          </a:p>
          <a:p>
            <a:pPr marL="0" marR="0" lvl="0" indent="0" algn="l" defTabSz="914400" rtl="0" eaLnBrk="0" fontAlgn="base" latinLnBrk="0" hangingPunct="0">
              <a:lnSpc>
                <a:spcPct val="90000"/>
              </a:lnSpc>
              <a:spcBef>
                <a:spcPct val="0"/>
              </a:spcBef>
              <a:spcAft>
                <a:spcPts val="600"/>
              </a:spcAft>
              <a:buClrTx/>
              <a:buSzTx/>
              <a:buFontTx/>
              <a:buNone/>
              <a:tabLst>
                <a:tab pos="1792288" algn="l"/>
                <a:tab pos="2865438" algn="ctr"/>
                <a:tab pos="5730875" algn="r"/>
              </a:tabLst>
            </a:pPr>
            <a:r>
              <a:rPr kumimoji="0" lang="cy-GB" altLang="en-US" sz="1400" b="0" i="0" u="none" strike="noStrike" cap="none" normalizeH="0" baseline="0">
                <a:ln>
                  <a:noFill/>
                </a:ln>
                <a:solidFill>
                  <a:schemeClr val="bg2"/>
                </a:solidFill>
                <a:effectLst/>
                <a:latin typeface="VAG Rounded" pitchFamily="50" charset="0"/>
                <a:cs typeface="Times New Roman" panose="02020603050405020304" pitchFamily="18" charset="0"/>
              </a:rPr>
              <a:t>@</a:t>
            </a:r>
            <a:r>
              <a:rPr kumimoji="0" lang="cy-GB" altLang="en-US" sz="1400" b="0" i="0" u="none" strike="noStrike" cap="none" normalizeH="0" baseline="0" err="1">
                <a:ln>
                  <a:noFill/>
                </a:ln>
                <a:solidFill>
                  <a:schemeClr val="bg2"/>
                </a:solidFill>
                <a:effectLst/>
                <a:latin typeface="VAG Rounded" pitchFamily="50" charset="0"/>
                <a:cs typeface="Times New Roman" panose="02020603050405020304" pitchFamily="18" charset="0"/>
              </a:rPr>
              <a:t>childcomwales</a:t>
            </a:r>
            <a:r>
              <a:rPr kumimoji="0" lang="cy-GB" altLang="en-US" sz="1400" b="0" i="0" u="none" strike="noStrike" cap="none" normalizeH="0" baseline="0">
                <a:ln>
                  <a:noFill/>
                </a:ln>
                <a:solidFill>
                  <a:schemeClr val="bg2"/>
                </a:solidFill>
                <a:effectLst/>
                <a:latin typeface="VAG Rounded" pitchFamily="50" charset="0"/>
                <a:cs typeface="Times New Roman" panose="02020603050405020304" pitchFamily="18" charset="0"/>
              </a:rPr>
              <a:t>	</a:t>
            </a:r>
            <a:r>
              <a:rPr kumimoji="0" lang="cy-GB" altLang="en-US" sz="1400" b="0" i="0" u="none" strike="noStrike" kern="1200" cap="none" normalizeH="0" baseline="0" err="1">
                <a:ln>
                  <a:noFill/>
                </a:ln>
                <a:solidFill>
                  <a:schemeClr val="bg2"/>
                </a:solidFill>
                <a:effectLst/>
                <a:latin typeface="VAG Rounded" pitchFamily="50" charset="0"/>
                <a:ea typeface="+mn-ea"/>
                <a:cs typeface="Times New Roman" panose="02020603050405020304" pitchFamily="18" charset="0"/>
              </a:rPr>
              <a:t>childrenscommissioner.wales</a:t>
            </a:r>
            <a:endParaRPr kumimoji="0" lang="en-GB" altLang="en-US" sz="1400" b="0" i="0" u="none" strike="noStrike" kern="1200" cap="none" normalizeH="0" baseline="0">
              <a:ln>
                <a:noFill/>
              </a:ln>
              <a:solidFill>
                <a:schemeClr val="bg2"/>
              </a:solidFill>
              <a:effectLst/>
              <a:latin typeface="VAG Rounded" pitchFamily="50" charset="0"/>
              <a:ea typeface="+mn-ea"/>
              <a:cs typeface="Times New Roman" panose="02020603050405020304" pitchFamily="18" charset="0"/>
            </a:endParaRPr>
          </a:p>
        </p:txBody>
      </p:sp>
      <p:sp>
        <p:nvSpPr>
          <p:cNvPr id="11" name="Text Placeholder 10">
            <a:extLst>
              <a:ext uri="{FF2B5EF4-FFF2-40B4-BE49-F238E27FC236}">
                <a16:creationId xmlns:a16="http://schemas.microsoft.com/office/drawing/2014/main" id="{B47E2740-0F3A-49B8-92C1-43321C4DD259}"/>
              </a:ext>
            </a:extLst>
          </p:cNvPr>
          <p:cNvSpPr>
            <a:spLocks noGrp="1"/>
          </p:cNvSpPr>
          <p:nvPr>
            <p:ph type="body" sz="quarter" idx="10"/>
          </p:nvPr>
        </p:nvSpPr>
        <p:spPr>
          <a:xfrm>
            <a:off x="1800000" y="1512000"/>
            <a:ext cx="8593200" cy="4212000"/>
          </a:xfrm>
        </p:spPr>
        <p:txBody>
          <a:bodyPr lIns="0" tIns="0" rIns="0">
            <a:noAutofit/>
          </a:bodyPr>
          <a:lstStyle>
            <a:lvl1pPr>
              <a:defRPr b="1">
                <a:solidFill>
                  <a:schemeClr val="bg2"/>
                </a:solidFill>
                <a:latin typeface="VAG Rounded Std Thin" panose="020F0402020204020204" pitchFamily="34"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Rectangle 11">
            <a:hlinkClick r:id="rId4"/>
            <a:extLst>
              <a:ext uri="{FF2B5EF4-FFF2-40B4-BE49-F238E27FC236}">
                <a16:creationId xmlns:a16="http://schemas.microsoft.com/office/drawing/2014/main" id="{E02D5032-7F75-405A-B222-831AB1EC6845}"/>
              </a:ext>
            </a:extLst>
          </p:cNvPr>
          <p:cNvSpPr/>
          <p:nvPr userDrawn="1"/>
        </p:nvSpPr>
        <p:spPr>
          <a:xfrm>
            <a:off x="9231086" y="5974080"/>
            <a:ext cx="1994263" cy="163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hlinkClick r:id="rId5"/>
            <a:extLst>
              <a:ext uri="{FF2B5EF4-FFF2-40B4-BE49-F238E27FC236}">
                <a16:creationId xmlns:a16="http://schemas.microsoft.com/office/drawing/2014/main" id="{0260D4DC-8A33-4918-B54F-178C0A33992F}"/>
              </a:ext>
            </a:extLst>
          </p:cNvPr>
          <p:cNvSpPr/>
          <p:nvPr userDrawn="1"/>
        </p:nvSpPr>
        <p:spPr>
          <a:xfrm>
            <a:off x="9231086" y="6247679"/>
            <a:ext cx="2386149" cy="178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5509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 Pink">
    <p:bg>
      <p:bgPr>
        <a:solidFill>
          <a:schemeClr val="accent4"/>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E0BAE2-2E0E-4E91-9C86-6137EC4D19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432003"/>
            <a:ext cx="11329200" cy="122216"/>
          </a:xfrm>
          <a:prstGeom prst="rect">
            <a:avLst/>
          </a:prstGeom>
        </p:spPr>
      </p:pic>
      <p:pic>
        <p:nvPicPr>
          <p:cNvPr id="7" name="Picture 6">
            <a:extLst>
              <a:ext uri="{FF2B5EF4-FFF2-40B4-BE49-F238E27FC236}">
                <a16:creationId xmlns:a16="http://schemas.microsoft.com/office/drawing/2014/main" id="{674ED251-D41F-4894-AE87-87B969EAF3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003" y="5076000"/>
            <a:ext cx="11329200" cy="413656"/>
          </a:xfrm>
          <a:prstGeom prst="rect">
            <a:avLst/>
          </a:prstGeom>
        </p:spPr>
      </p:pic>
      <p:cxnSp>
        <p:nvCxnSpPr>
          <p:cNvPr id="16" name="Straight Connector 15">
            <a:extLst>
              <a:ext uri="{FF2B5EF4-FFF2-40B4-BE49-F238E27FC236}">
                <a16:creationId xmlns:a16="http://schemas.microsoft.com/office/drawing/2014/main" id="{8D1A5DA7-AA85-49F2-BAAD-A171521305D3}"/>
              </a:ext>
            </a:extLst>
          </p:cNvPr>
          <p:cNvCxnSpPr/>
          <p:nvPr userDrawn="1"/>
        </p:nvCxnSpPr>
        <p:spPr>
          <a:xfrm>
            <a:off x="1799400" y="3927600"/>
            <a:ext cx="252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10">
            <a:extLst>
              <a:ext uri="{FF2B5EF4-FFF2-40B4-BE49-F238E27FC236}">
                <a16:creationId xmlns:a16="http://schemas.microsoft.com/office/drawing/2014/main" id="{670A7857-2A17-4545-8F08-164E289C2513}"/>
              </a:ext>
            </a:extLst>
          </p:cNvPr>
          <p:cNvSpPr>
            <a:spLocks noGrp="1"/>
          </p:cNvSpPr>
          <p:nvPr>
            <p:ph type="body" sz="quarter" idx="11"/>
          </p:nvPr>
        </p:nvSpPr>
        <p:spPr>
          <a:xfrm>
            <a:off x="1800000" y="1511999"/>
            <a:ext cx="8593200" cy="2412000"/>
          </a:xfrm>
        </p:spPr>
        <p:txBody>
          <a:bodyPr lIns="0" tIns="0" rIns="0" bIns="152400">
            <a:noAutofit/>
          </a:bodyPr>
          <a:lstStyle>
            <a:lvl1pPr marL="0" indent="0">
              <a:spcBef>
                <a:spcPts val="0"/>
              </a:spcBef>
              <a:spcAft>
                <a:spcPts val="1200"/>
              </a:spcAft>
              <a:buNone/>
              <a:defRPr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29" name="Text Placeholder 10">
            <a:extLst>
              <a:ext uri="{FF2B5EF4-FFF2-40B4-BE49-F238E27FC236}">
                <a16:creationId xmlns:a16="http://schemas.microsoft.com/office/drawing/2014/main" id="{516818EA-85F8-44FB-8813-18A7EF375767}"/>
              </a:ext>
            </a:extLst>
          </p:cNvPr>
          <p:cNvSpPr>
            <a:spLocks noGrp="1"/>
          </p:cNvSpPr>
          <p:nvPr>
            <p:ph type="body" sz="quarter" idx="13"/>
          </p:nvPr>
        </p:nvSpPr>
        <p:spPr>
          <a:xfrm>
            <a:off x="1800000" y="3927600"/>
            <a:ext cx="8593200" cy="1152000"/>
          </a:xfrm>
        </p:spPr>
        <p:txBody>
          <a:bodyPr lIns="0" tIns="152400" rIns="0" bIns="0">
            <a:noAutofit/>
          </a:bodyPr>
          <a:lstStyle>
            <a:lvl1pPr marL="0" indent="0">
              <a:spcBef>
                <a:spcPts val="1200"/>
              </a:spcBef>
              <a:spcAft>
                <a:spcPts val="0"/>
              </a:spcAft>
              <a:buNone/>
              <a:defRPr sz="1800"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pic>
        <p:nvPicPr>
          <p:cNvPr id="2" name="Picture 1">
            <a:extLst>
              <a:ext uri="{FF2B5EF4-FFF2-40B4-BE49-F238E27FC236}">
                <a16:creationId xmlns:a16="http://schemas.microsoft.com/office/drawing/2014/main" id="{01671861-8307-27A2-00F4-B5896B9D7AC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31998" y="5494353"/>
            <a:ext cx="1133755" cy="1138498"/>
          </a:xfrm>
          <a:prstGeom prst="rect">
            <a:avLst/>
          </a:prstGeom>
        </p:spPr>
      </p:pic>
      <p:pic>
        <p:nvPicPr>
          <p:cNvPr id="3" name="Picture 2" descr="A black and white sign with white text&#10;&#10;Description automatically generated with low confidence">
            <a:extLst>
              <a:ext uri="{FF2B5EF4-FFF2-40B4-BE49-F238E27FC236}">
                <a16:creationId xmlns:a16="http://schemas.microsoft.com/office/drawing/2014/main" id="{69F5FACD-5321-506C-F7D3-1E48D854708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78879" y="5555347"/>
            <a:ext cx="1081123" cy="1004233"/>
          </a:xfrm>
          <a:prstGeom prst="rect">
            <a:avLst/>
          </a:prstGeom>
        </p:spPr>
      </p:pic>
    </p:spTree>
    <p:extLst>
      <p:ext uri="{BB962C8B-B14F-4D97-AF65-F5344CB8AC3E}">
        <p14:creationId xmlns:p14="http://schemas.microsoft.com/office/powerpoint/2010/main" val="1832902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Purple">
    <p:bg>
      <p:bgPr>
        <a:solidFill>
          <a:schemeClr val="accent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E0BAE2-2E0E-4E91-9C86-6137EC4D19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432003"/>
            <a:ext cx="11329200" cy="122216"/>
          </a:xfrm>
          <a:prstGeom prst="rect">
            <a:avLst/>
          </a:prstGeom>
        </p:spPr>
      </p:pic>
      <p:pic>
        <p:nvPicPr>
          <p:cNvPr id="7" name="Picture 6">
            <a:extLst>
              <a:ext uri="{FF2B5EF4-FFF2-40B4-BE49-F238E27FC236}">
                <a16:creationId xmlns:a16="http://schemas.microsoft.com/office/drawing/2014/main" id="{674ED251-D41F-4894-AE87-87B969EAF3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003" y="5076000"/>
            <a:ext cx="11329200" cy="413656"/>
          </a:xfrm>
          <a:prstGeom prst="rect">
            <a:avLst/>
          </a:prstGeom>
        </p:spPr>
      </p:pic>
      <p:cxnSp>
        <p:nvCxnSpPr>
          <p:cNvPr id="16" name="Straight Connector 15">
            <a:extLst>
              <a:ext uri="{FF2B5EF4-FFF2-40B4-BE49-F238E27FC236}">
                <a16:creationId xmlns:a16="http://schemas.microsoft.com/office/drawing/2014/main" id="{8D1A5DA7-AA85-49F2-BAAD-A171521305D3}"/>
              </a:ext>
            </a:extLst>
          </p:cNvPr>
          <p:cNvCxnSpPr/>
          <p:nvPr userDrawn="1"/>
        </p:nvCxnSpPr>
        <p:spPr>
          <a:xfrm>
            <a:off x="1799400" y="3927600"/>
            <a:ext cx="252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7ECAE7AA-4351-4C21-B3EB-537899028611}"/>
              </a:ext>
            </a:extLst>
          </p:cNvPr>
          <p:cNvSpPr>
            <a:spLocks noGrp="1"/>
          </p:cNvSpPr>
          <p:nvPr>
            <p:ph type="body" sz="quarter" idx="11"/>
          </p:nvPr>
        </p:nvSpPr>
        <p:spPr>
          <a:xfrm>
            <a:off x="1800000" y="1511999"/>
            <a:ext cx="8593200" cy="2412000"/>
          </a:xfrm>
        </p:spPr>
        <p:txBody>
          <a:bodyPr lIns="0" tIns="0" rIns="0" bIns="152400">
            <a:noAutofit/>
          </a:bodyPr>
          <a:lstStyle>
            <a:lvl1pPr marL="0" indent="0">
              <a:spcBef>
                <a:spcPts val="0"/>
              </a:spcBef>
              <a:spcAft>
                <a:spcPts val="1200"/>
              </a:spcAft>
              <a:buNone/>
              <a:defRPr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1" name="Text Placeholder 10">
            <a:extLst>
              <a:ext uri="{FF2B5EF4-FFF2-40B4-BE49-F238E27FC236}">
                <a16:creationId xmlns:a16="http://schemas.microsoft.com/office/drawing/2014/main" id="{FC87B527-9C95-426A-A3A0-11C08ACAF5F7}"/>
              </a:ext>
            </a:extLst>
          </p:cNvPr>
          <p:cNvSpPr>
            <a:spLocks noGrp="1"/>
          </p:cNvSpPr>
          <p:nvPr>
            <p:ph type="body" sz="quarter" idx="13"/>
          </p:nvPr>
        </p:nvSpPr>
        <p:spPr>
          <a:xfrm>
            <a:off x="1800000" y="3927600"/>
            <a:ext cx="8593200" cy="1152000"/>
          </a:xfrm>
        </p:spPr>
        <p:txBody>
          <a:bodyPr lIns="0" tIns="152400" rIns="0" bIns="0">
            <a:noAutofit/>
          </a:bodyPr>
          <a:lstStyle>
            <a:lvl1pPr marL="0" indent="0">
              <a:spcBef>
                <a:spcPts val="1200"/>
              </a:spcBef>
              <a:spcAft>
                <a:spcPts val="0"/>
              </a:spcAft>
              <a:buNone/>
              <a:defRPr sz="1800"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pic>
        <p:nvPicPr>
          <p:cNvPr id="2" name="Picture 1">
            <a:extLst>
              <a:ext uri="{FF2B5EF4-FFF2-40B4-BE49-F238E27FC236}">
                <a16:creationId xmlns:a16="http://schemas.microsoft.com/office/drawing/2014/main" id="{66D0DF32-DB86-4561-55C7-9DB54EA9684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31998" y="5494353"/>
            <a:ext cx="1133755" cy="1138498"/>
          </a:xfrm>
          <a:prstGeom prst="rect">
            <a:avLst/>
          </a:prstGeom>
        </p:spPr>
      </p:pic>
      <p:pic>
        <p:nvPicPr>
          <p:cNvPr id="3" name="Picture 2" descr="A black and white sign with white text&#10;&#10;Description automatically generated with low confidence">
            <a:extLst>
              <a:ext uri="{FF2B5EF4-FFF2-40B4-BE49-F238E27FC236}">
                <a16:creationId xmlns:a16="http://schemas.microsoft.com/office/drawing/2014/main" id="{49D41B97-87DB-815D-6359-6E93C38B809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78879" y="5555347"/>
            <a:ext cx="1081123" cy="1004233"/>
          </a:xfrm>
          <a:prstGeom prst="rect">
            <a:avLst/>
          </a:prstGeom>
        </p:spPr>
      </p:pic>
    </p:spTree>
    <p:extLst>
      <p:ext uri="{BB962C8B-B14F-4D97-AF65-F5344CB8AC3E}">
        <p14:creationId xmlns:p14="http://schemas.microsoft.com/office/powerpoint/2010/main" val="962978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Blue">
    <p:bg>
      <p:bgPr>
        <a:solidFill>
          <a:srgbClr val="0072BC"/>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E0BAE2-2E0E-4E91-9C86-6137EC4D19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432003"/>
            <a:ext cx="11329200" cy="122216"/>
          </a:xfrm>
          <a:prstGeom prst="rect">
            <a:avLst/>
          </a:prstGeom>
        </p:spPr>
      </p:pic>
      <p:pic>
        <p:nvPicPr>
          <p:cNvPr id="7" name="Picture 6">
            <a:extLst>
              <a:ext uri="{FF2B5EF4-FFF2-40B4-BE49-F238E27FC236}">
                <a16:creationId xmlns:a16="http://schemas.microsoft.com/office/drawing/2014/main" id="{674ED251-D41F-4894-AE87-87B969EAF3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003" y="5076000"/>
            <a:ext cx="11329200" cy="413656"/>
          </a:xfrm>
          <a:prstGeom prst="rect">
            <a:avLst/>
          </a:prstGeom>
        </p:spPr>
      </p:pic>
      <p:cxnSp>
        <p:nvCxnSpPr>
          <p:cNvPr id="16" name="Straight Connector 15">
            <a:extLst>
              <a:ext uri="{FF2B5EF4-FFF2-40B4-BE49-F238E27FC236}">
                <a16:creationId xmlns:a16="http://schemas.microsoft.com/office/drawing/2014/main" id="{8D1A5DA7-AA85-49F2-BAAD-A171521305D3}"/>
              </a:ext>
            </a:extLst>
          </p:cNvPr>
          <p:cNvCxnSpPr/>
          <p:nvPr userDrawn="1"/>
        </p:nvCxnSpPr>
        <p:spPr>
          <a:xfrm>
            <a:off x="1799400" y="3927600"/>
            <a:ext cx="252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65DD9D79-DCC4-4119-A5A5-C31167AB465B}"/>
              </a:ext>
            </a:extLst>
          </p:cNvPr>
          <p:cNvSpPr>
            <a:spLocks noGrp="1"/>
          </p:cNvSpPr>
          <p:nvPr>
            <p:ph type="body" sz="quarter" idx="11"/>
          </p:nvPr>
        </p:nvSpPr>
        <p:spPr>
          <a:xfrm>
            <a:off x="1800000" y="1511999"/>
            <a:ext cx="8593200" cy="2412000"/>
          </a:xfrm>
        </p:spPr>
        <p:txBody>
          <a:bodyPr lIns="0" tIns="0" rIns="0" bIns="152400">
            <a:noAutofit/>
          </a:bodyPr>
          <a:lstStyle>
            <a:lvl1pPr marL="0" indent="0">
              <a:spcBef>
                <a:spcPts val="0"/>
              </a:spcBef>
              <a:spcAft>
                <a:spcPts val="1200"/>
              </a:spcAft>
              <a:buNone/>
              <a:defRPr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1" name="Text Placeholder 10">
            <a:extLst>
              <a:ext uri="{FF2B5EF4-FFF2-40B4-BE49-F238E27FC236}">
                <a16:creationId xmlns:a16="http://schemas.microsoft.com/office/drawing/2014/main" id="{800A31E7-103F-41CA-A05A-3385EB97E51A}"/>
              </a:ext>
            </a:extLst>
          </p:cNvPr>
          <p:cNvSpPr>
            <a:spLocks noGrp="1"/>
          </p:cNvSpPr>
          <p:nvPr>
            <p:ph type="body" sz="quarter" idx="13"/>
          </p:nvPr>
        </p:nvSpPr>
        <p:spPr>
          <a:xfrm>
            <a:off x="1800000" y="3927600"/>
            <a:ext cx="8593200" cy="1152000"/>
          </a:xfrm>
        </p:spPr>
        <p:txBody>
          <a:bodyPr lIns="0" tIns="152400" rIns="0" bIns="0">
            <a:noAutofit/>
          </a:bodyPr>
          <a:lstStyle>
            <a:lvl1pPr marL="0" indent="0">
              <a:spcBef>
                <a:spcPts val="1200"/>
              </a:spcBef>
              <a:spcAft>
                <a:spcPts val="0"/>
              </a:spcAft>
              <a:buNone/>
              <a:defRPr sz="1800"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pic>
        <p:nvPicPr>
          <p:cNvPr id="2" name="Picture 1">
            <a:extLst>
              <a:ext uri="{FF2B5EF4-FFF2-40B4-BE49-F238E27FC236}">
                <a16:creationId xmlns:a16="http://schemas.microsoft.com/office/drawing/2014/main" id="{B1CB53C1-E319-48BB-3A25-F8AE2BDAAB0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31998" y="5494353"/>
            <a:ext cx="1133755" cy="1138498"/>
          </a:xfrm>
          <a:prstGeom prst="rect">
            <a:avLst/>
          </a:prstGeom>
        </p:spPr>
      </p:pic>
      <p:pic>
        <p:nvPicPr>
          <p:cNvPr id="3" name="Picture 2" descr="A black and white sign with white text&#10;&#10;Description automatically generated with low confidence">
            <a:extLst>
              <a:ext uri="{FF2B5EF4-FFF2-40B4-BE49-F238E27FC236}">
                <a16:creationId xmlns:a16="http://schemas.microsoft.com/office/drawing/2014/main" id="{61CECFB0-C293-5EBA-BB22-1B969325EEA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78879" y="5555347"/>
            <a:ext cx="1081123" cy="1004233"/>
          </a:xfrm>
          <a:prstGeom prst="rect">
            <a:avLst/>
          </a:prstGeom>
        </p:spPr>
      </p:pic>
    </p:spTree>
    <p:extLst>
      <p:ext uri="{BB962C8B-B14F-4D97-AF65-F5344CB8AC3E}">
        <p14:creationId xmlns:p14="http://schemas.microsoft.com/office/powerpoint/2010/main" val="1252183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36C5B0-BCE9-4190-B09A-DBC0AA33D3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15FE0C-6F9B-4E90-8B7D-20A7210575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DD1D29-2E01-48A5-96E1-EDB95AC10C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AA6C1-B524-4083-8985-4658D9A351CB}" type="datetimeFigureOut">
              <a:rPr lang="en-GB" smtClean="0"/>
              <a:t>03/09/2024</a:t>
            </a:fld>
            <a:endParaRPr lang="en-GB"/>
          </a:p>
        </p:txBody>
      </p:sp>
      <p:sp>
        <p:nvSpPr>
          <p:cNvPr id="5" name="Footer Placeholder 4">
            <a:extLst>
              <a:ext uri="{FF2B5EF4-FFF2-40B4-BE49-F238E27FC236}">
                <a16:creationId xmlns:a16="http://schemas.microsoft.com/office/drawing/2014/main" id="{1FFDCDDF-CFCD-4C49-922F-73DA90588F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3EBF52E-53C0-4F36-8CFC-2FC836391F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8EB8B-7571-4EDF-8436-56B416227145}" type="slidenum">
              <a:rPr lang="en-GB" smtClean="0"/>
              <a:t>‹#›</a:t>
            </a:fld>
            <a:endParaRPr lang="en-GB"/>
          </a:p>
        </p:txBody>
      </p:sp>
    </p:spTree>
    <p:extLst>
      <p:ext uri="{BB962C8B-B14F-4D97-AF65-F5344CB8AC3E}">
        <p14:creationId xmlns:p14="http://schemas.microsoft.com/office/powerpoint/2010/main" val="244953833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64" r:id="rId7"/>
    <p:sldLayoutId id="2147483665" r:id="rId8"/>
    <p:sldLayoutId id="2147483666" r:id="rId9"/>
    <p:sldLayoutId id="2147483667" r:id="rId10"/>
    <p:sldLayoutId id="2147483668" r:id="rId11"/>
  </p:sldLayoutIdLst>
  <p:txStyles>
    <p:titleStyle>
      <a:lvl1pPr algn="l" defTabSz="914400" rtl="0" eaLnBrk="1" latinLnBrk="0" hangingPunct="1">
        <a:lnSpc>
          <a:spcPct val="90000"/>
        </a:lnSpc>
        <a:spcBef>
          <a:spcPct val="0"/>
        </a:spcBef>
        <a:buNone/>
        <a:defRPr sz="6000" kern="1200">
          <a:solidFill>
            <a:schemeClr val="tx1"/>
          </a:solidFill>
          <a:latin typeface="VAG Rounded"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ideo" Target="https://www.youtube.com/embed/narNccv_ovc?feature=oembed" TargetMode="Externa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ideo" Target="https://www.youtube.com/embed/p1p08p-ir60?feature=oembed" TargetMode="Externa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hyperlink" Target="https://online1.snapsurveys.com/2o1z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3A6404D-B0E4-0F15-DB8C-F1240E342D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160638"/>
            <a:ext cx="5486400" cy="3162300"/>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54;p13">
            <a:extLst>
              <a:ext uri="{FF2B5EF4-FFF2-40B4-BE49-F238E27FC236}">
                <a16:creationId xmlns:a16="http://schemas.microsoft.com/office/drawing/2014/main" id="{4424CB31-AAF0-43E4-5999-39A4E0728FD3}"/>
              </a:ext>
            </a:extLst>
          </p:cNvPr>
          <p:cNvSpPr txBox="1">
            <a:spLocks noGrp="1"/>
          </p:cNvSpPr>
          <p:nvPr/>
        </p:nvSpPr>
        <p:spPr>
          <a:xfrm>
            <a:off x="2298700" y="1116165"/>
            <a:ext cx="7594600" cy="837794"/>
          </a:xfrm>
          <a:prstGeom prst="rect">
            <a:avLst/>
          </a:prstGeom>
        </p:spPr>
        <p:txBody>
          <a:bodyPr spcFirstLastPara="1" vert="horz" wrap="square" lIns="91425" tIns="91425" rIns="91425" bIns="91425" rtlCol="0" anchor="b" anchorCtr="0">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sz="4000" dirty="0">
                <a:latin typeface="Arial"/>
                <a:ea typeface="Trebuchet MS"/>
                <a:cs typeface="Arial"/>
                <a:sym typeface="Trebuchet MS"/>
              </a:rPr>
              <a:t>Monthly Matter –</a:t>
            </a:r>
            <a:r>
              <a:rPr lang="en-GB" sz="4000" dirty="0">
                <a:latin typeface="Arial"/>
                <a:ea typeface="Trebuchet MS"/>
                <a:cs typeface="Arial"/>
                <a:sym typeface="Trebuchet MS"/>
              </a:rPr>
              <a:t> September 2024</a:t>
            </a:r>
            <a:r>
              <a:rPr lang="en" sz="3300" dirty="0">
                <a:latin typeface="Arial"/>
                <a:cs typeface="Arial"/>
              </a:rPr>
              <a:t> </a:t>
            </a:r>
            <a:endParaRPr sz="3300" dirty="0">
              <a:latin typeface="Arial"/>
              <a:cs typeface="Arial"/>
            </a:endParaRPr>
          </a:p>
        </p:txBody>
      </p:sp>
    </p:spTree>
    <p:extLst>
      <p:ext uri="{BB962C8B-B14F-4D97-AF65-F5344CB8AC3E}">
        <p14:creationId xmlns:p14="http://schemas.microsoft.com/office/powerpoint/2010/main" val="1082620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4B67366A-C497-FB11-4C96-54EF77F78D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647" y="1691148"/>
            <a:ext cx="2456940" cy="21210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4">
            <a:extLst>
              <a:ext uri="{FF2B5EF4-FFF2-40B4-BE49-F238E27FC236}">
                <a16:creationId xmlns:a16="http://schemas.microsoft.com/office/drawing/2014/main" id="{9646961A-0F8D-C8D8-A785-833109CEEB7D}"/>
              </a:ext>
            </a:extLst>
          </p:cNvPr>
          <p:cNvSpPr txBox="1"/>
          <p:nvPr/>
        </p:nvSpPr>
        <p:spPr>
          <a:xfrm>
            <a:off x="3231587" y="1858732"/>
            <a:ext cx="8305525" cy="19534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en-US" sz="2800" dirty="0">
                <a:latin typeface="Arial" panose="020B0604020202020204" pitchFamily="34" charset="0"/>
                <a:cs typeface="Arial" panose="020B0604020202020204" pitchFamily="34" charset="0"/>
              </a:rPr>
              <a:t>At the end of the survey, there’s an option for you to tell us what you think about Monthly Matters and how we can make it better. </a:t>
            </a:r>
          </a:p>
        </p:txBody>
      </p:sp>
    </p:spTree>
    <p:extLst>
      <p:ext uri="{BB962C8B-B14F-4D97-AF65-F5344CB8AC3E}">
        <p14:creationId xmlns:p14="http://schemas.microsoft.com/office/powerpoint/2010/main" val="2015234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4751F62A-99A4-C293-7886-4443638A25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5699" y="1140540"/>
            <a:ext cx="2206464" cy="2610465"/>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04;p20">
            <a:extLst>
              <a:ext uri="{FF2B5EF4-FFF2-40B4-BE49-F238E27FC236}">
                <a16:creationId xmlns:a16="http://schemas.microsoft.com/office/drawing/2014/main" id="{5CFDF0A3-5291-D26C-759C-8BB00A3B2393}"/>
              </a:ext>
            </a:extLst>
          </p:cNvPr>
          <p:cNvSpPr txBox="1">
            <a:spLocks noGrp="1"/>
          </p:cNvSpPr>
          <p:nvPr/>
        </p:nvSpPr>
        <p:spPr>
          <a:xfrm>
            <a:off x="4739359" y="1268360"/>
            <a:ext cx="3775164" cy="2716538"/>
          </a:xfrm>
          <a:prstGeom prst="rect">
            <a:avLst/>
          </a:prstGeom>
        </p:spPr>
        <p:txBody>
          <a:bodyPr spcFirstLastPara="1" vert="horz" wrap="square" lIns="121900" tIns="121900" rIns="121900" bIns="12190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 sz="4800" dirty="0">
                <a:solidFill>
                  <a:schemeClr val="tx1"/>
                </a:solidFill>
                <a:latin typeface="Arial" panose="020B0604020202020204" pitchFamily="34" charset="0"/>
                <a:ea typeface="Trebuchet MS"/>
                <a:cs typeface="Arial" panose="020B0604020202020204" pitchFamily="34" charset="0"/>
                <a:sym typeface="Trebuchet MS"/>
              </a:rPr>
              <a:t>Diolch!</a:t>
            </a:r>
            <a:br>
              <a:rPr lang="en" sz="4800" dirty="0">
                <a:solidFill>
                  <a:schemeClr val="tx1"/>
                </a:solidFill>
                <a:latin typeface="Arial" panose="020B0604020202020204" pitchFamily="34" charset="0"/>
                <a:ea typeface="Trebuchet MS"/>
                <a:cs typeface="Arial" panose="020B0604020202020204" pitchFamily="34" charset="0"/>
                <a:sym typeface="Trebuchet MS"/>
              </a:rPr>
            </a:br>
            <a:r>
              <a:rPr lang="en" sz="4800" dirty="0">
                <a:solidFill>
                  <a:schemeClr val="tx1"/>
                </a:solidFill>
                <a:latin typeface="Arial" panose="020B0604020202020204" pitchFamily="34" charset="0"/>
                <a:ea typeface="Trebuchet MS"/>
                <a:cs typeface="Arial" panose="020B0604020202020204" pitchFamily="34" charset="0"/>
                <a:sym typeface="Trebuchet MS"/>
              </a:rPr>
              <a:t>Thanks! </a:t>
            </a:r>
            <a:endParaRPr sz="4800" dirty="0">
              <a:solidFill>
                <a:schemeClr val="tx1"/>
              </a:solidFill>
              <a:latin typeface="Arial" panose="020B0604020202020204" pitchFamily="34" charset="0"/>
              <a:ea typeface="Trebuchet MS"/>
              <a:cs typeface="Arial" panose="020B0604020202020204" pitchFamily="34" charset="0"/>
              <a:sym typeface="Trebuchet MS"/>
            </a:endParaRPr>
          </a:p>
        </p:txBody>
      </p:sp>
      <p:sp>
        <p:nvSpPr>
          <p:cNvPr id="4" name="Google Shape;105;p20">
            <a:extLst>
              <a:ext uri="{FF2B5EF4-FFF2-40B4-BE49-F238E27FC236}">
                <a16:creationId xmlns:a16="http://schemas.microsoft.com/office/drawing/2014/main" id="{61F5E2AE-198A-13E5-823E-A50233095679}"/>
              </a:ext>
            </a:extLst>
          </p:cNvPr>
          <p:cNvSpPr txBox="1">
            <a:spLocks noGrp="1"/>
          </p:cNvSpPr>
          <p:nvPr/>
        </p:nvSpPr>
        <p:spPr>
          <a:xfrm>
            <a:off x="384511" y="3878825"/>
            <a:ext cx="11560629" cy="1068194"/>
          </a:xfrm>
          <a:prstGeom prst="rect">
            <a:avLst/>
          </a:prstGeom>
        </p:spPr>
        <p:txBody>
          <a:bodyPr spcFirstLastPara="1" vert="horz" wrap="square" lIns="121900" tIns="121900" rIns="121900" bIns="121900" rtlCol="0" anchor="t" anchorCtr="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70000"/>
              </a:lnSpc>
              <a:spcBef>
                <a:spcPts val="0"/>
              </a:spcBef>
            </a:pPr>
            <a:r>
              <a:rPr lang="en-US" sz="9600">
                <a:solidFill>
                  <a:schemeClr val="dk1"/>
                </a:solidFill>
                <a:latin typeface="Arial"/>
                <a:ea typeface="Trebuchet MS"/>
                <a:cs typeface="Arial"/>
                <a:sym typeface="Trebuchet MS"/>
              </a:rPr>
              <a:t>Our next Monthly Matter will be available on our website on Monday, October 7th </a:t>
            </a:r>
            <a:endParaRPr lang="en-US" sz="9600">
              <a:solidFill>
                <a:schemeClr val="dk1"/>
              </a:solidFill>
              <a:latin typeface="Arial"/>
              <a:ea typeface="Trebuchet MS"/>
              <a:cs typeface="Arial"/>
            </a:endParaRPr>
          </a:p>
          <a:p>
            <a:pPr marL="0" indent="0">
              <a:spcBef>
                <a:spcPts val="1600"/>
              </a:spcBef>
              <a:spcAft>
                <a:spcPts val="1600"/>
              </a:spcAft>
              <a:buNone/>
            </a:pPr>
            <a:endParaRPr/>
          </a:p>
        </p:txBody>
      </p:sp>
    </p:spTree>
    <p:extLst>
      <p:ext uri="{BB962C8B-B14F-4D97-AF65-F5344CB8AC3E}">
        <p14:creationId xmlns:p14="http://schemas.microsoft.com/office/powerpoint/2010/main" val="2863209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704C5A9-22B4-4FC4-E69F-5651B9E11F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881" y="1489011"/>
            <a:ext cx="2971800" cy="31718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
            <a:extLst>
              <a:ext uri="{FF2B5EF4-FFF2-40B4-BE49-F238E27FC236}">
                <a16:creationId xmlns:a16="http://schemas.microsoft.com/office/drawing/2014/main" id="{D049747A-671A-CFAF-C3A8-871E67D1D370}"/>
              </a:ext>
            </a:extLst>
          </p:cNvPr>
          <p:cNvSpPr txBox="1"/>
          <p:nvPr/>
        </p:nvSpPr>
        <p:spPr>
          <a:xfrm>
            <a:off x="3549818" y="1597050"/>
            <a:ext cx="8122301" cy="295574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3200" dirty="0">
                <a:latin typeface="Arial"/>
                <a:ea typeface="Trebuchet MS"/>
                <a:cs typeface="Arial"/>
                <a:sym typeface="Trebuchet MS"/>
              </a:rPr>
              <a:t>In July/August, we asked you how you spent your time over the summer holidays.</a:t>
            </a:r>
            <a:br>
              <a:rPr lang="en-US" sz="3200" b="1" dirty="0">
                <a:latin typeface="Arial"/>
                <a:ea typeface="Trebuchet MS"/>
                <a:cs typeface="Arial"/>
              </a:rPr>
            </a:br>
            <a:endParaRPr lang="en-US" sz="3200" dirty="0">
              <a:latin typeface="Arial" panose="020B0604020202020204" pitchFamily="34" charset="0"/>
              <a:ea typeface="Trebuchet MS"/>
              <a:cs typeface="Arial" panose="020B0604020202020204" pitchFamily="34" charset="0"/>
              <a:sym typeface="Trebuchet MS"/>
            </a:endParaRPr>
          </a:p>
          <a:p>
            <a:pPr lvl="0">
              <a:lnSpc>
                <a:spcPct val="150000"/>
              </a:lnSpc>
            </a:pPr>
            <a:r>
              <a:rPr lang="en-US" sz="3200" dirty="0">
                <a:latin typeface="Arial"/>
                <a:ea typeface="Trebuchet MS"/>
                <a:cs typeface="Arial"/>
                <a:sym typeface="Trebuchet MS"/>
              </a:rPr>
              <a:t>Here’s what you told us:</a:t>
            </a:r>
            <a:endParaRPr lang="en-GB" sz="3200" dirty="0">
              <a:latin typeface="Arial"/>
              <a:cs typeface="Arial"/>
            </a:endParaRPr>
          </a:p>
        </p:txBody>
      </p:sp>
    </p:spTree>
    <p:extLst>
      <p:ext uri="{BB962C8B-B14F-4D97-AF65-F5344CB8AC3E}">
        <p14:creationId xmlns:p14="http://schemas.microsoft.com/office/powerpoint/2010/main" val="2124493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id="{AB08D7B3-C047-F24C-6376-BFE657881097}"/>
              </a:ext>
            </a:extLst>
          </p:cNvPr>
          <p:cNvSpPr txBox="1"/>
          <p:nvPr/>
        </p:nvSpPr>
        <p:spPr>
          <a:xfrm>
            <a:off x="554367" y="592619"/>
            <a:ext cx="11083266" cy="46166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b="1" dirty="0">
                <a:latin typeface="Arial"/>
                <a:cs typeface="Arial"/>
              </a:rPr>
              <a:t>In July/August over 1200 of you took part in our survey</a:t>
            </a:r>
            <a:endParaRPr lang="en-US" b="1" dirty="0">
              <a:ea typeface="Calibri" panose="020F0502020204030204"/>
              <a:cs typeface="Calibri" panose="020F0502020204030204"/>
            </a:endParaRPr>
          </a:p>
        </p:txBody>
      </p:sp>
      <p:pic>
        <p:nvPicPr>
          <p:cNvPr id="3074" name="Picture 2" descr="Soleil Heureux Or · Images vectorielles gratuites sur Pixabay">
            <a:extLst>
              <a:ext uri="{FF2B5EF4-FFF2-40B4-BE49-F238E27FC236}">
                <a16:creationId xmlns:a16="http://schemas.microsoft.com/office/drawing/2014/main" id="{81E57D77-8B43-FB64-129C-A21DF7C49E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286" y="1175179"/>
            <a:ext cx="958362" cy="8156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
            <a:extLst>
              <a:ext uri="{FF2B5EF4-FFF2-40B4-BE49-F238E27FC236}">
                <a16:creationId xmlns:a16="http://schemas.microsoft.com/office/drawing/2014/main" id="{BF1FF9D4-AF6F-D788-231A-55915ED1397F}"/>
              </a:ext>
            </a:extLst>
          </p:cNvPr>
          <p:cNvSpPr txBox="1"/>
          <p:nvPr/>
        </p:nvSpPr>
        <p:spPr>
          <a:xfrm>
            <a:off x="2107079" y="1272850"/>
            <a:ext cx="9138048" cy="415498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latin typeface="Arial"/>
                <a:cs typeface="Arial"/>
              </a:rPr>
              <a:t>The things you liked doing the most were spending time with family, being outside with friends, and doing sports and swimming</a:t>
            </a:r>
            <a:endParaRPr lang="en-GB" sz="2400" dirty="0">
              <a:latin typeface="Arial"/>
              <a:ea typeface="Calibri"/>
              <a:cs typeface="Arial"/>
            </a:endParaRPr>
          </a:p>
          <a:p>
            <a:endParaRPr lang="en-GB" sz="2400" dirty="0">
              <a:latin typeface="Arial"/>
              <a:cs typeface="Arial"/>
            </a:endParaRPr>
          </a:p>
          <a:p>
            <a:r>
              <a:rPr lang="en-GB" sz="2400" dirty="0">
                <a:latin typeface="Arial"/>
                <a:cs typeface="Arial"/>
              </a:rPr>
              <a:t>The weather, things being expensive, and not being allowed by parents were some of the things that stopped you from being able to do things you enjoy</a:t>
            </a:r>
          </a:p>
          <a:p>
            <a:endParaRPr lang="en-GB" sz="2400" dirty="0">
              <a:latin typeface="Arial"/>
              <a:cs typeface="Arial"/>
            </a:endParaRPr>
          </a:p>
          <a:p>
            <a:r>
              <a:rPr lang="en-GB" sz="2400" dirty="0">
                <a:latin typeface="Arial"/>
                <a:cs typeface="Arial"/>
              </a:rPr>
              <a:t>63% of you thought there was enough to do in your local area </a:t>
            </a:r>
            <a:endParaRPr lang="en-GB" dirty="0">
              <a:latin typeface="Arial"/>
              <a:cs typeface="Arial"/>
            </a:endParaRPr>
          </a:p>
          <a:p>
            <a:endParaRPr lang="en-GB" sz="2400" dirty="0">
              <a:latin typeface="Arial"/>
              <a:cs typeface="Arial"/>
            </a:endParaRPr>
          </a:p>
          <a:p>
            <a:r>
              <a:rPr lang="en-GB" sz="2400" dirty="0">
                <a:latin typeface="Arial"/>
                <a:cs typeface="Arial"/>
              </a:rPr>
              <a:t>You wanted more play areas, more sports facilities, and swimming pools.</a:t>
            </a:r>
            <a:r>
              <a:rPr lang="en-GB" sz="2400" dirty="0">
                <a:latin typeface="VAGRounded Lt"/>
              </a:rPr>
              <a:t>  </a:t>
            </a:r>
            <a:endParaRPr lang="en-GB" dirty="0"/>
          </a:p>
        </p:txBody>
      </p:sp>
      <p:pic>
        <p:nvPicPr>
          <p:cNvPr id="3076" name="Picture 4" descr="A sun and clouds with rain and rain drops&#10;&#10;Description automatically generated">
            <a:extLst>
              <a:ext uri="{FF2B5EF4-FFF2-40B4-BE49-F238E27FC236}">
                <a16:creationId xmlns:a16="http://schemas.microsoft.com/office/drawing/2014/main" id="{BCD9BF95-5186-3C58-EEDB-3585D1E2CC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522" y="2268626"/>
            <a:ext cx="1167623" cy="106895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 cartoon of a person playing on a slide&#10;&#10;Description automatically generated">
            <a:extLst>
              <a:ext uri="{FF2B5EF4-FFF2-40B4-BE49-F238E27FC236}">
                <a16:creationId xmlns:a16="http://schemas.microsoft.com/office/drawing/2014/main" id="{247D6965-1AB3-CCE3-E6BD-99A1725D6F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8193" y="3565502"/>
            <a:ext cx="918548" cy="89092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 close-up of a person swimming&#10;&#10;Description automatically generated">
            <a:extLst>
              <a:ext uri="{FF2B5EF4-FFF2-40B4-BE49-F238E27FC236}">
                <a16:creationId xmlns:a16="http://schemas.microsoft.com/office/drawing/2014/main" id="{40DF654B-3C1E-86A2-0A5E-10E6496665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6873" y="4684349"/>
            <a:ext cx="890922" cy="890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242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 bag with a purple can and candy&#10;&#10;Description automatically generated">
            <a:extLst>
              <a:ext uri="{FF2B5EF4-FFF2-40B4-BE49-F238E27FC236}">
                <a16:creationId xmlns:a16="http://schemas.microsoft.com/office/drawing/2014/main" id="{AB2F4C1A-9F1D-1838-541A-FA5B21DDED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354" y="816385"/>
            <a:ext cx="2905125" cy="4438650"/>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71;p16">
            <a:extLst>
              <a:ext uri="{FF2B5EF4-FFF2-40B4-BE49-F238E27FC236}">
                <a16:creationId xmlns:a16="http://schemas.microsoft.com/office/drawing/2014/main" id="{5CFE7EF2-3EA7-1269-78DA-141A3EF1AA79}"/>
              </a:ext>
            </a:extLst>
          </p:cNvPr>
          <p:cNvSpPr txBox="1">
            <a:spLocks noGrp="1"/>
          </p:cNvSpPr>
          <p:nvPr/>
        </p:nvSpPr>
        <p:spPr>
          <a:xfrm>
            <a:off x="4103955" y="1178197"/>
            <a:ext cx="7582698" cy="3715025"/>
          </a:xfrm>
          <a:prstGeom prst="rect">
            <a:avLst/>
          </a:prstGeom>
        </p:spPr>
        <p:txBody>
          <a:bodyPr spcFirstLastPara="1" vert="horz" wrap="square" lIns="121900" tIns="121900" rIns="121900" bIns="12190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en" sz="2800" dirty="0">
                <a:latin typeface="Arial"/>
                <a:ea typeface="Trebuchet MS"/>
                <a:cs typeface="Arial"/>
                <a:sym typeface="Trebuchet MS"/>
              </a:rPr>
              <a:t>September’s Monthly Matter is about how shops sell some foods and</a:t>
            </a:r>
            <a:r>
              <a:rPr lang="en" sz="2800" dirty="0">
                <a:solidFill>
                  <a:srgbClr val="000000"/>
                </a:solidFill>
                <a:latin typeface="Arial"/>
                <a:ea typeface="Trebuchet MS"/>
                <a:cs typeface="Arial"/>
                <a:sym typeface="Trebuchet MS"/>
              </a:rPr>
              <a:t> energy drinks. </a:t>
            </a:r>
            <a:br>
              <a:rPr lang="en" sz="2800" dirty="0">
                <a:latin typeface="Arial" panose="020B0604020202020204" pitchFamily="34" charset="0"/>
                <a:ea typeface="Trebuchet MS"/>
                <a:cs typeface="Arial" panose="020B0604020202020204" pitchFamily="34" charset="0"/>
              </a:rPr>
            </a:br>
            <a:br>
              <a:rPr lang="en" sz="2800" b="1" dirty="0">
                <a:latin typeface="Arial"/>
                <a:ea typeface="Trebuchet MS"/>
                <a:cs typeface="Arial"/>
              </a:rPr>
            </a:br>
            <a:r>
              <a:rPr lang="en" sz="2800" dirty="0">
                <a:latin typeface="Arial"/>
                <a:ea typeface="Trebuchet MS"/>
                <a:cs typeface="Arial"/>
                <a:sym typeface="Trebuchet MS"/>
              </a:rPr>
              <a:t>Remember - </a:t>
            </a:r>
            <a:r>
              <a:rPr lang="en-GB" sz="2800" dirty="0">
                <a:latin typeface="Arial"/>
                <a:ea typeface="Trebuchet MS"/>
                <a:cs typeface="Arial"/>
                <a:sym typeface="Trebuchet MS"/>
              </a:rPr>
              <a:t>You all have the right to be as healthy as possible.</a:t>
            </a:r>
            <a:endParaRPr lang="en-GB" sz="2800" dirty="0">
              <a:latin typeface="Arial"/>
              <a:ea typeface="Trebuchet MS"/>
              <a:cs typeface="Arial"/>
            </a:endParaRPr>
          </a:p>
        </p:txBody>
      </p:sp>
    </p:spTree>
    <p:extLst>
      <p:ext uri="{BB962C8B-B14F-4D97-AF65-F5344CB8AC3E}">
        <p14:creationId xmlns:p14="http://schemas.microsoft.com/office/powerpoint/2010/main" val="3975203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nline Media 8" title="Monthly Matter: September Video - English">
            <a:hlinkClick r:id="" action="ppaction://media"/>
            <a:extLst>
              <a:ext uri="{FF2B5EF4-FFF2-40B4-BE49-F238E27FC236}">
                <a16:creationId xmlns:a16="http://schemas.microsoft.com/office/drawing/2014/main" id="{99748874-2FD9-4BF7-093F-6A12CB15A54E}"/>
              </a:ext>
            </a:extLst>
          </p:cNvPr>
          <p:cNvPicPr>
            <a:picLocks noRot="1" noChangeAspect="1"/>
          </p:cNvPicPr>
          <p:nvPr>
            <a:videoFile r:link="rId1"/>
          </p:nvPr>
        </p:nvPicPr>
        <p:blipFill>
          <a:blip r:embed="rId4"/>
          <a:stretch>
            <a:fillRect/>
          </a:stretch>
        </p:blipFill>
        <p:spPr>
          <a:xfrm>
            <a:off x="2075886" y="1159411"/>
            <a:ext cx="8040227" cy="4539177"/>
          </a:xfrm>
          <a:prstGeom prst="rect">
            <a:avLst/>
          </a:prstGeom>
        </p:spPr>
      </p:pic>
      <p:sp>
        <p:nvSpPr>
          <p:cNvPr id="10" name="Google Shape;77;p17">
            <a:extLst>
              <a:ext uri="{FF2B5EF4-FFF2-40B4-BE49-F238E27FC236}">
                <a16:creationId xmlns:a16="http://schemas.microsoft.com/office/drawing/2014/main" id="{15152AB3-D7E1-6A06-2339-DF5EB6FA6471}"/>
              </a:ext>
            </a:extLst>
          </p:cNvPr>
          <p:cNvSpPr txBox="1">
            <a:spLocks noGrp="1"/>
          </p:cNvSpPr>
          <p:nvPr/>
        </p:nvSpPr>
        <p:spPr>
          <a:xfrm>
            <a:off x="943581" y="506275"/>
            <a:ext cx="10304835" cy="830997"/>
          </a:xfrm>
          <a:prstGeom prst="rect">
            <a:avLst/>
          </a:prstGeom>
        </p:spPr>
        <p:txBody>
          <a:bodyPr spcFirstLastPara="1" vert="horz" wrap="square" lIns="121900" tIns="121900" rIns="121900" bIns="12190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buSzPts val="990"/>
            </a:pPr>
            <a:r>
              <a:rPr lang="en" sz="2800">
                <a:latin typeface="Arial"/>
                <a:ea typeface="Trebuchet MS"/>
                <a:cs typeface="Arial"/>
                <a:sym typeface="Trebuchet MS"/>
              </a:rPr>
              <a:t>🎥 Monthly</a:t>
            </a:r>
            <a:r>
              <a:rPr lang="en-US" sz="2800">
                <a:latin typeface="Arial"/>
                <a:ea typeface="Trebuchet MS"/>
                <a:cs typeface="Arial"/>
                <a:sym typeface="Trebuchet MS"/>
              </a:rPr>
              <a:t> Matters</a:t>
            </a:r>
            <a:endParaRPr lang="en-US" sz="2800" b="1">
              <a:latin typeface="Arial"/>
              <a:ea typeface="Trebuchet MS"/>
              <a:cs typeface="Arial"/>
              <a:sym typeface="Trebuchet MS"/>
            </a:endParaRPr>
          </a:p>
        </p:txBody>
      </p:sp>
    </p:spTree>
    <p:extLst>
      <p:ext uri="{BB962C8B-B14F-4D97-AF65-F5344CB8AC3E}">
        <p14:creationId xmlns:p14="http://schemas.microsoft.com/office/powerpoint/2010/main" val="363115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A9968D65-7E2C-D004-6E8B-12A41DF845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41" y="512438"/>
            <a:ext cx="1564557" cy="14397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3">
            <a:extLst>
              <a:ext uri="{FF2B5EF4-FFF2-40B4-BE49-F238E27FC236}">
                <a16:creationId xmlns:a16="http://schemas.microsoft.com/office/drawing/2014/main" id="{B47658B3-60D8-3692-A62C-73AFDBFE6A0C}"/>
              </a:ext>
            </a:extLst>
          </p:cNvPr>
          <p:cNvSpPr txBox="1"/>
          <p:nvPr/>
        </p:nvSpPr>
        <p:spPr>
          <a:xfrm>
            <a:off x="2911065" y="883046"/>
            <a:ext cx="6369868" cy="65883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 sz="2800" dirty="0">
                <a:latin typeface="Arial"/>
                <a:ea typeface="Trebuchet MS"/>
                <a:cs typeface="Arial"/>
                <a:sym typeface="Trebuchet MS"/>
              </a:rPr>
              <a:t> Discuss in pairs or as a group:</a:t>
            </a:r>
            <a:endParaRPr lang="en-GB" sz="2800" dirty="0">
              <a:latin typeface="Arial"/>
              <a:cs typeface="Arial"/>
            </a:endParaRPr>
          </a:p>
        </p:txBody>
      </p:sp>
      <p:sp>
        <p:nvSpPr>
          <p:cNvPr id="4" name="TextBox 1">
            <a:extLst>
              <a:ext uri="{FF2B5EF4-FFF2-40B4-BE49-F238E27FC236}">
                <a16:creationId xmlns:a16="http://schemas.microsoft.com/office/drawing/2014/main" id="{BF2D39ED-1DBF-C76E-3187-BF7FCCCD8A4A}"/>
              </a:ext>
            </a:extLst>
          </p:cNvPr>
          <p:cNvSpPr txBox="1"/>
          <p:nvPr/>
        </p:nvSpPr>
        <p:spPr>
          <a:xfrm>
            <a:off x="532222" y="1952163"/>
            <a:ext cx="11127555" cy="443307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57250" indent="-342900">
              <a:lnSpc>
                <a:spcPct val="150000"/>
              </a:lnSpc>
              <a:buAutoNum type="arabicPeriod"/>
            </a:pPr>
            <a:r>
              <a:rPr lang="en-US" sz="2000" dirty="0">
                <a:latin typeface="Arial"/>
                <a:cs typeface="Arial"/>
              </a:rPr>
              <a:t>Do you think where sugary, salty, or fatty food is displayed in a shop makes a difference to whether you buy them or not?</a:t>
            </a:r>
          </a:p>
          <a:p>
            <a:pPr marL="514350">
              <a:lnSpc>
                <a:spcPct val="150000"/>
              </a:lnSpc>
            </a:pPr>
            <a:endParaRPr lang="en-US" sz="2000" dirty="0">
              <a:latin typeface="Calibri" panose="020F0502020204030204"/>
              <a:ea typeface="Calibri" panose="020F0502020204030204"/>
              <a:cs typeface="Calibri" panose="020F0502020204030204"/>
            </a:endParaRPr>
          </a:p>
          <a:p>
            <a:pPr marL="514350">
              <a:lnSpc>
                <a:spcPct val="150000"/>
              </a:lnSpc>
            </a:pPr>
            <a:r>
              <a:rPr lang="en-US" sz="2000" dirty="0">
                <a:latin typeface="Arial"/>
                <a:cs typeface="Arial"/>
              </a:rPr>
              <a:t>2.  Do deals like buy one get one free make you want to buy foods like sweets, chocolates, and crisps?</a:t>
            </a:r>
            <a:endParaRPr lang="en-US" sz="2000" dirty="0">
              <a:latin typeface="Calibri" panose="020F0502020204030204"/>
              <a:ea typeface="Calibri" panose="020F0502020204030204"/>
              <a:cs typeface="Calibri" panose="020F0502020204030204"/>
            </a:endParaRPr>
          </a:p>
          <a:p>
            <a:pPr marL="857250" indent="-342900">
              <a:lnSpc>
                <a:spcPct val="150000"/>
              </a:lnSpc>
              <a:buAutoNum type="arabicPeriod"/>
            </a:pPr>
            <a:endParaRPr lang="en-US" sz="2000" dirty="0">
              <a:latin typeface="Arial"/>
              <a:cs typeface="Arial"/>
            </a:endParaRPr>
          </a:p>
          <a:p>
            <a:pPr marL="514350">
              <a:lnSpc>
                <a:spcPct val="150000"/>
              </a:lnSpc>
            </a:pPr>
            <a:r>
              <a:rPr lang="en-US" sz="2000" dirty="0">
                <a:latin typeface="Arial"/>
                <a:cs typeface="Arial"/>
              </a:rPr>
              <a:t>3.  The Welsh Government wants to stop restaurants and cafes from giving free refills of sugar-sweetened (fizzy) drinks. What do you think about this?</a:t>
            </a:r>
            <a:endParaRPr lang="en-US" sz="2000" dirty="0">
              <a:ea typeface="Calibri" panose="020F0502020204030204"/>
              <a:cs typeface="Calibri" panose="020F0502020204030204"/>
            </a:endParaRPr>
          </a:p>
          <a:p>
            <a:pPr marL="285750" indent="-285750">
              <a:lnSpc>
                <a:spcPct val="150000"/>
              </a:lnSpc>
              <a:buAutoNum type="arabicPeriod"/>
            </a:pPr>
            <a:endParaRPr lang="en-US" sz="3200" dirty="0">
              <a:latin typeface="Arial"/>
              <a:cs typeface="Arial"/>
            </a:endParaRPr>
          </a:p>
        </p:txBody>
      </p:sp>
    </p:spTree>
    <p:extLst>
      <p:ext uri="{BB962C8B-B14F-4D97-AF65-F5344CB8AC3E}">
        <p14:creationId xmlns:p14="http://schemas.microsoft.com/office/powerpoint/2010/main" val="4108290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4AF86DA-E5F1-89A6-2A9A-D2640217648E}"/>
              </a:ext>
            </a:extLst>
          </p:cNvPr>
          <p:cNvSpPr>
            <a:spLocks noGrp="1"/>
          </p:cNvSpPr>
          <p:nvPr/>
        </p:nvSpPr>
        <p:spPr>
          <a:xfrm>
            <a:off x="695325" y="224733"/>
            <a:ext cx="10801350" cy="13350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latin typeface="Arial"/>
                <a:cs typeface="Arial"/>
              </a:rPr>
              <a:t>Watch this video and then discuss the 2 questions on the next slide</a:t>
            </a:r>
          </a:p>
        </p:txBody>
      </p:sp>
      <p:pic>
        <p:nvPicPr>
          <p:cNvPr id="4" name="Online Media 3" title="Proposal to end the sale of energy drinks to children under 16">
            <a:hlinkClick r:id="" action="ppaction://media"/>
            <a:extLst>
              <a:ext uri="{FF2B5EF4-FFF2-40B4-BE49-F238E27FC236}">
                <a16:creationId xmlns:a16="http://schemas.microsoft.com/office/drawing/2014/main" id="{1BF16B37-454C-AFCE-09EA-9A04546B816D}"/>
              </a:ext>
            </a:extLst>
          </p:cNvPr>
          <p:cNvPicPr>
            <a:picLocks noRot="1" noChangeAspect="1"/>
          </p:cNvPicPr>
          <p:nvPr>
            <a:videoFile r:link="rId1"/>
          </p:nvPr>
        </p:nvPicPr>
        <p:blipFill>
          <a:blip r:embed="rId4"/>
          <a:stretch>
            <a:fillRect/>
          </a:stretch>
        </p:blipFill>
        <p:spPr>
          <a:xfrm>
            <a:off x="2064774" y="1209370"/>
            <a:ext cx="7962848" cy="4495492"/>
          </a:xfrm>
          <a:prstGeom prst="rect">
            <a:avLst/>
          </a:prstGeom>
        </p:spPr>
      </p:pic>
    </p:spTree>
    <p:extLst>
      <p:ext uri="{BB962C8B-B14F-4D97-AF65-F5344CB8AC3E}">
        <p14:creationId xmlns:p14="http://schemas.microsoft.com/office/powerpoint/2010/main" val="380945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 stick figures with arrows around them&#10;&#10;Description automatically generated">
            <a:extLst>
              <a:ext uri="{FF2B5EF4-FFF2-40B4-BE49-F238E27FC236}">
                <a16:creationId xmlns:a16="http://schemas.microsoft.com/office/drawing/2014/main" id="{F1921748-5B30-03AE-B8A5-1034129742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329" y="580103"/>
            <a:ext cx="1478170" cy="13602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6">
            <a:extLst>
              <a:ext uri="{FF2B5EF4-FFF2-40B4-BE49-F238E27FC236}">
                <a16:creationId xmlns:a16="http://schemas.microsoft.com/office/drawing/2014/main" id="{5F205EA7-33C2-49A6-386F-930A7AA5C196}"/>
              </a:ext>
            </a:extLst>
          </p:cNvPr>
          <p:cNvSpPr txBox="1"/>
          <p:nvPr/>
        </p:nvSpPr>
        <p:spPr>
          <a:xfrm>
            <a:off x="3233737" y="998608"/>
            <a:ext cx="5724525"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latin typeface="Arial"/>
              </a:rPr>
              <a:t>Discuss in pairs or as a group:</a:t>
            </a:r>
            <a:endParaRPr lang="en-US" dirty="0"/>
          </a:p>
        </p:txBody>
      </p:sp>
      <p:sp>
        <p:nvSpPr>
          <p:cNvPr id="4" name="TextBox 3">
            <a:extLst>
              <a:ext uri="{FF2B5EF4-FFF2-40B4-BE49-F238E27FC236}">
                <a16:creationId xmlns:a16="http://schemas.microsoft.com/office/drawing/2014/main" id="{C479E7F0-D88B-7D47-B236-6DA21A5B364D}"/>
              </a:ext>
            </a:extLst>
          </p:cNvPr>
          <p:cNvSpPr txBox="1"/>
          <p:nvPr/>
        </p:nvSpPr>
        <p:spPr>
          <a:xfrm>
            <a:off x="814386" y="2189794"/>
            <a:ext cx="10738517" cy="267765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Arial"/>
                <a:cs typeface="Arial"/>
              </a:rPr>
              <a:t>4. Do children or young people your age drink energy drinks, like prime energy, monster, or red bull?</a:t>
            </a:r>
            <a:endParaRPr lang="en-US" sz="2400" dirty="0">
              <a:ea typeface="Calibri" panose="020F0502020204030204"/>
              <a:cs typeface="Calibri" panose="020F0502020204030204"/>
            </a:endParaRPr>
          </a:p>
          <a:p>
            <a:pPr marL="457200" indent="-457200">
              <a:buAutoNum type="arabicPeriod"/>
            </a:pPr>
            <a:endParaRPr lang="en-US" sz="2400" dirty="0">
              <a:latin typeface="Arial"/>
              <a:cs typeface="Arial"/>
            </a:endParaRPr>
          </a:p>
          <a:p>
            <a:br>
              <a:rPr lang="en-US" sz="2400" dirty="0"/>
            </a:br>
            <a:r>
              <a:rPr lang="en-US" sz="2400" dirty="0">
                <a:latin typeface="Times New Roman"/>
                <a:cs typeface="Times New Roman"/>
              </a:rPr>
              <a:t> </a:t>
            </a:r>
            <a:endParaRPr lang="en-US" sz="2400" dirty="0">
              <a:ea typeface="Calibri"/>
              <a:cs typeface="Calibri"/>
            </a:endParaRPr>
          </a:p>
          <a:p>
            <a:r>
              <a:rPr lang="en-US" sz="2400" dirty="0">
                <a:latin typeface="Arial"/>
                <a:cs typeface="Arial"/>
              </a:rPr>
              <a:t>5. Do you think energy drinks should be sold to children under 16?</a:t>
            </a:r>
            <a:endParaRPr lang="en-US" sz="2400" dirty="0"/>
          </a:p>
          <a:p>
            <a:endParaRPr lang="en-US" sz="2400" dirty="0">
              <a:latin typeface="Arial"/>
              <a:cs typeface="Arial"/>
            </a:endParaRPr>
          </a:p>
        </p:txBody>
      </p:sp>
    </p:spTree>
    <p:extLst>
      <p:ext uri="{BB962C8B-B14F-4D97-AF65-F5344CB8AC3E}">
        <p14:creationId xmlns:p14="http://schemas.microsoft.com/office/powerpoint/2010/main" val="117810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1DFD3D0B-0821-4813-B1E9-4E68F1B16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278" y="727588"/>
            <a:ext cx="1303342" cy="17527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6">
            <a:extLst>
              <a:ext uri="{FF2B5EF4-FFF2-40B4-BE49-F238E27FC236}">
                <a16:creationId xmlns:a16="http://schemas.microsoft.com/office/drawing/2014/main" id="{FE6368CE-C653-98C3-5878-A2CB2BAC283D}"/>
              </a:ext>
            </a:extLst>
          </p:cNvPr>
          <p:cNvSpPr txBox="1"/>
          <p:nvPr/>
        </p:nvSpPr>
        <p:spPr>
          <a:xfrm>
            <a:off x="2401243" y="727588"/>
            <a:ext cx="9218315" cy="53739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buSzPts val="2120"/>
            </a:pPr>
            <a:r>
              <a:rPr lang="en-GB" sz="2200">
                <a:latin typeface="Arial"/>
                <a:ea typeface="Trebuchet MS"/>
                <a:cs typeface="Arial"/>
                <a:sym typeface="Trebuchet MS"/>
              </a:rPr>
              <a:t>Share your ideas with us by using the </a:t>
            </a:r>
            <a:r>
              <a:rPr lang="en-GB" sz="2200" b="1">
                <a:latin typeface="Arial"/>
                <a:ea typeface="Trebuchet MS"/>
                <a:cs typeface="Arial"/>
                <a:sym typeface="Trebuchet MS"/>
              </a:rPr>
              <a:t>QR code or survey link</a:t>
            </a:r>
          </a:p>
        </p:txBody>
      </p:sp>
      <p:sp>
        <p:nvSpPr>
          <p:cNvPr id="4" name="Text Placeholder 2">
            <a:extLst>
              <a:ext uri="{FF2B5EF4-FFF2-40B4-BE49-F238E27FC236}">
                <a16:creationId xmlns:a16="http://schemas.microsoft.com/office/drawing/2014/main" id="{F6E530B0-495E-8BF7-CF40-8A803710BDE3}"/>
              </a:ext>
            </a:extLst>
          </p:cNvPr>
          <p:cNvSpPr>
            <a:spLocks noGrp="1"/>
          </p:cNvSpPr>
          <p:nvPr/>
        </p:nvSpPr>
        <p:spPr>
          <a:xfrm>
            <a:off x="1921528" y="1501872"/>
            <a:ext cx="10177743" cy="5309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nSpc>
                <a:spcPct val="150000"/>
              </a:lnSpc>
              <a:spcBef>
                <a:spcPts val="0"/>
              </a:spcBef>
              <a:buSzPts val="2120"/>
            </a:pPr>
            <a:r>
              <a:rPr lang="en-GB" sz="2000">
                <a:solidFill>
                  <a:schemeClr val="tx1"/>
                </a:solidFill>
                <a:latin typeface="Arial" panose="020B0604020202020204" pitchFamily="34" charset="0"/>
                <a:ea typeface="Trebuchet MS"/>
                <a:cs typeface="Arial" panose="020B0604020202020204" pitchFamily="34" charset="0"/>
                <a:sym typeface="Trebuchet MS"/>
              </a:rPr>
              <a:t>(Each young person can do this individually or a teacher can do it on behalf of the class)</a:t>
            </a:r>
            <a:endParaRPr lang="en-US" sz="2000">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A576780-633B-5A3E-9F7D-9EB09231F85C}"/>
              </a:ext>
            </a:extLst>
          </p:cNvPr>
          <p:cNvSpPr txBox="1"/>
          <p:nvPr/>
        </p:nvSpPr>
        <p:spPr>
          <a:xfrm>
            <a:off x="4168877" y="5171462"/>
            <a:ext cx="6096000" cy="369332"/>
          </a:xfrm>
          <a:prstGeom prst="rect">
            <a:avLst/>
          </a:prstGeom>
          <a:noFill/>
        </p:spPr>
        <p:txBody>
          <a:bodyPr wrap="square">
            <a:spAutoFit/>
          </a:bodyPr>
          <a:lstStyle/>
          <a:p>
            <a:r>
              <a:rPr lang="en-GB" sz="1800" b="0" i="0" u="sng" strike="noStrike" dirty="0">
                <a:solidFill>
                  <a:srgbClr val="0563C1"/>
                </a:solidFill>
                <a:effectLst/>
                <a:latin typeface="Calibri" panose="020F0502020204030204" pitchFamily="34" charset="0"/>
                <a:hlinkClick r:id="rId4"/>
              </a:rPr>
              <a:t>https://online1.snapsurveys.com/2o1zl</a:t>
            </a:r>
            <a:endParaRPr lang="en-GB" dirty="0"/>
          </a:p>
        </p:txBody>
      </p:sp>
      <p:pic>
        <p:nvPicPr>
          <p:cNvPr id="8" name="Picture 7" descr="QuestionnaireUrl-c19484f1-48a1-4bb0-99fb-eecd686d4e22.png">
            <a:extLst>
              <a:ext uri="{FF2B5EF4-FFF2-40B4-BE49-F238E27FC236}">
                <a16:creationId xmlns:a16="http://schemas.microsoft.com/office/drawing/2014/main" id="{82F0C760-6EA0-E6A3-F265-3857BAD01032}"/>
              </a:ext>
            </a:extLst>
          </p:cNvPr>
          <p:cNvPicPr>
            <a:picLocks noChangeAspect="1"/>
          </p:cNvPicPr>
          <p:nvPr/>
        </p:nvPicPr>
        <p:blipFill>
          <a:blip r:embed="rId5"/>
          <a:stretch>
            <a:fillRect/>
          </a:stretch>
        </p:blipFill>
        <p:spPr>
          <a:xfrm>
            <a:off x="4582668" y="2031492"/>
            <a:ext cx="3026664" cy="3026664"/>
          </a:xfrm>
          <a:prstGeom prst="rect">
            <a:avLst/>
          </a:prstGeom>
        </p:spPr>
      </p:pic>
    </p:spTree>
    <p:extLst>
      <p:ext uri="{BB962C8B-B14F-4D97-AF65-F5344CB8AC3E}">
        <p14:creationId xmlns:p14="http://schemas.microsoft.com/office/powerpoint/2010/main" val="639467097"/>
      </p:ext>
    </p:extLst>
  </p:cSld>
  <p:clrMapOvr>
    <a:masterClrMapping/>
  </p:clrMapOvr>
</p:sld>
</file>

<file path=ppt/theme/theme1.xml><?xml version="1.0" encoding="utf-8"?>
<a:theme xmlns:a="http://schemas.openxmlformats.org/drawingml/2006/main" name="Office Theme">
  <a:themeElements>
    <a:clrScheme name="CComm">
      <a:dk1>
        <a:sysClr val="windowText" lastClr="000000"/>
      </a:dk1>
      <a:lt1>
        <a:sysClr val="window" lastClr="FFFFFF"/>
      </a:lt1>
      <a:dk2>
        <a:srgbClr val="414042"/>
      </a:dk2>
      <a:lt2>
        <a:srgbClr val="ED1556"/>
      </a:lt2>
      <a:accent1>
        <a:srgbClr val="0072BC"/>
      </a:accent1>
      <a:accent2>
        <a:srgbClr val="FDB913"/>
      </a:accent2>
      <a:accent3>
        <a:srgbClr val="27AAE1"/>
      </a:accent3>
      <a:accent4>
        <a:srgbClr val="EE3D96"/>
      </a:accent4>
      <a:accent5>
        <a:srgbClr val="A978B4"/>
      </a:accent5>
      <a:accent6>
        <a:srgbClr val="B3D235"/>
      </a:accent6>
      <a:hlink>
        <a:srgbClr val="0563C1"/>
      </a:hlink>
      <a:folHlink>
        <a:srgbClr val="954F72"/>
      </a:folHlink>
    </a:clrScheme>
    <a:fontScheme name="CCom">
      <a:majorFont>
        <a:latin typeface="VAG Rounded"/>
        <a:ea typeface=""/>
        <a:cs typeface=""/>
      </a:majorFont>
      <a:minorFont>
        <a:latin typeface="VAG Rounded St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2018.potx" id="{B0D8CF57-D8FC-43EB-9088-CCE5842F2899}" vid="{29BCE122-BF80-41C0-B566-8E18204F27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5ed35601-a249-4e2a-ac6d-2e87f788b32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E878507134F345A39C6CF6E565D179" ma:contentTypeVersion="15" ma:contentTypeDescription="Create a new document." ma:contentTypeScope="" ma:versionID="2b2f98889e2fddd7151b98ffdb8e1ca3">
  <xsd:schema xmlns:xsd="http://www.w3.org/2001/XMLSchema" xmlns:xs="http://www.w3.org/2001/XMLSchema" xmlns:p="http://schemas.microsoft.com/office/2006/metadata/properties" xmlns:ns3="5ed35601-a249-4e2a-ac6d-2e87f788b327" xmlns:ns4="7fc88c51-bea2-46d7-bb9e-d2c3f23326f0" targetNamespace="http://schemas.microsoft.com/office/2006/metadata/properties" ma:root="true" ma:fieldsID="f85482c7a5d686a1f8a655398cd837bd" ns3:_="" ns4:_="">
    <xsd:import namespace="5ed35601-a249-4e2a-ac6d-2e87f788b327"/>
    <xsd:import namespace="7fc88c51-bea2-46d7-bb9e-d2c3f23326f0"/>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ObjectDetectorVersions" minOccurs="0"/>
                <xsd:element ref="ns3:MediaServiceSystemTags" minOccurs="0"/>
                <xsd:element ref="ns3:MediaServiceGenerationTime" minOccurs="0"/>
                <xsd:element ref="ns3:MediaServiceEventHashCode" minOccurs="0"/>
                <xsd:element ref="ns3:MediaLengthInSeconds" minOccurs="0"/>
                <xsd:element ref="ns3:MediaServiceSearchPropertie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d35601-a249-4e2a-ac6d-2e87f788b327"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c88c51-bea2-46d7-bb9e-d2c3f23326f0"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1D8E49-D70F-4562-A934-85F7BFD90EBE}">
  <ds:schemaRefs>
    <ds:schemaRef ds:uri="http://schemas.microsoft.com/sharepoint/v3/contenttype/forms"/>
  </ds:schemaRefs>
</ds:datastoreItem>
</file>

<file path=customXml/itemProps2.xml><?xml version="1.0" encoding="utf-8"?>
<ds:datastoreItem xmlns:ds="http://schemas.openxmlformats.org/officeDocument/2006/customXml" ds:itemID="{626CCF13-9911-4B37-9CBD-CA61567403E0}">
  <ds:schemaRefs>
    <ds:schemaRef ds:uri="http://schemas.microsoft.com/office/2006/documentManagement/types"/>
    <ds:schemaRef ds:uri="http://schemas.microsoft.com/office/2006/metadata/properties"/>
    <ds:schemaRef ds:uri="http://purl.org/dc/elements/1.1/"/>
    <ds:schemaRef ds:uri="http://purl.org/dc/dcmitype/"/>
    <ds:schemaRef ds:uri="http://www.w3.org/XML/1998/namespace"/>
    <ds:schemaRef ds:uri="http://purl.org/dc/terms/"/>
    <ds:schemaRef ds:uri="http://schemas.microsoft.com/office/infopath/2007/PartnerControls"/>
    <ds:schemaRef ds:uri="http://schemas.openxmlformats.org/package/2006/metadata/core-properties"/>
    <ds:schemaRef ds:uri="7fc88c51-bea2-46d7-bb9e-d2c3f23326f0"/>
    <ds:schemaRef ds:uri="5ed35601-a249-4e2a-ac6d-2e87f788b327"/>
  </ds:schemaRefs>
</ds:datastoreItem>
</file>

<file path=customXml/itemProps3.xml><?xml version="1.0" encoding="utf-8"?>
<ds:datastoreItem xmlns:ds="http://schemas.openxmlformats.org/officeDocument/2006/customXml" ds:itemID="{873E7BC2-E853-4E23-B712-09478B976D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d35601-a249-4e2a-ac6d-2e87f788b327"/>
    <ds:schemaRef ds:uri="7fc88c51-bea2-46d7-bb9e-d2c3f23326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cc2018</Template>
  <TotalTime>180</TotalTime>
  <Words>500</Words>
  <Application>Microsoft Office PowerPoint</Application>
  <PresentationFormat>Widescreen</PresentationFormat>
  <Paragraphs>46</Paragraphs>
  <Slides>11</Slides>
  <Notes>11</Notes>
  <HiddenSlides>0</HiddenSlides>
  <MMClips>2</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Siwan Dafydd</dc:creator>
  <cp:lastModifiedBy>Rhiannon Llewelyn</cp:lastModifiedBy>
  <cp:revision>17</cp:revision>
  <dcterms:created xsi:type="dcterms:W3CDTF">2019-03-26T15:18:01Z</dcterms:created>
  <dcterms:modified xsi:type="dcterms:W3CDTF">2024-09-03T15:32:40Z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0x01010068E878507134F345A39C6CF6E565D179</vt:lpwstr>
  </property>
</Properties>
</file>